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44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29503" y="1447553"/>
            <a:ext cx="8828992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74E6D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44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74E6D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74E6D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44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74E6D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32104" y="4199007"/>
            <a:ext cx="14823791" cy="274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74E6D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4812" y="2034243"/>
            <a:ext cx="10078374" cy="238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averiazafar06@gmail.com" TargetMode="External"/><Relationship Id="rId3" Type="http://schemas.openxmlformats.org/officeDocument/2006/relationships/hyperlink" Target="mailto:maryamnadeem821@gmail.com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479"/>
            <a:ext cx="18287999" cy="1025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4E6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01729" y="5143499"/>
            <a:ext cx="908627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764642" y="0"/>
            <a:ext cx="2523490" cy="2521585"/>
            <a:chOff x="15764642" y="0"/>
            <a:chExt cx="2523490" cy="2521585"/>
          </a:xfrm>
        </p:grpSpPr>
        <p:sp>
          <p:nvSpPr>
            <p:cNvPr id="5" name="object 5"/>
            <p:cNvSpPr/>
            <p:nvPr/>
          </p:nvSpPr>
          <p:spPr>
            <a:xfrm>
              <a:off x="15764642" y="0"/>
              <a:ext cx="2523490" cy="2521585"/>
            </a:xfrm>
            <a:custGeom>
              <a:avLst/>
              <a:gdLst/>
              <a:ahLst/>
              <a:cxnLst/>
              <a:rect l="l" t="t" r="r" b="b"/>
              <a:pathLst>
                <a:path w="2523490" h="2521585">
                  <a:moveTo>
                    <a:pt x="0" y="0"/>
                  </a:moveTo>
                  <a:lnTo>
                    <a:pt x="952263" y="0"/>
                  </a:lnTo>
                  <a:lnTo>
                    <a:pt x="2523355" y="1569712"/>
                  </a:lnTo>
                  <a:lnTo>
                    <a:pt x="2523355" y="2521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16906" y="0"/>
              <a:ext cx="1571625" cy="1569720"/>
            </a:xfrm>
            <a:custGeom>
              <a:avLst/>
              <a:gdLst/>
              <a:ahLst/>
              <a:cxnLst/>
              <a:rect l="l" t="t" r="r" b="b"/>
              <a:pathLst>
                <a:path w="1571625" h="1569720">
                  <a:moveTo>
                    <a:pt x="0" y="0"/>
                  </a:moveTo>
                  <a:lnTo>
                    <a:pt x="952246" y="0"/>
                  </a:lnTo>
                  <a:lnTo>
                    <a:pt x="1571091" y="618299"/>
                  </a:lnTo>
                  <a:lnTo>
                    <a:pt x="1571091" y="1569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669152" y="0"/>
              <a:ext cx="619125" cy="618490"/>
            </a:xfrm>
            <a:custGeom>
              <a:avLst/>
              <a:gdLst/>
              <a:ahLst/>
              <a:cxnLst/>
              <a:rect l="l" t="t" r="r" b="b"/>
              <a:pathLst>
                <a:path w="619125" h="618490">
                  <a:moveTo>
                    <a:pt x="0" y="0"/>
                  </a:moveTo>
                  <a:lnTo>
                    <a:pt x="618845" y="0"/>
                  </a:lnTo>
                  <a:lnTo>
                    <a:pt x="618845" y="618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9200296" cy="5143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33598" y="2194852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33598" y="3566452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810964" y="1957990"/>
            <a:ext cx="615823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2800" spc="130">
                <a:solidFill>
                  <a:srgbClr val="04445D"/>
                </a:solidFill>
                <a:latin typeface="Trebuchet MS"/>
                <a:cs typeface="Trebuchet MS"/>
              </a:rPr>
              <a:t>For </a:t>
            </a:r>
            <a:r>
              <a:rPr dirty="0" sz="2800" spc="190">
                <a:solidFill>
                  <a:srgbClr val="04445D"/>
                </a:solidFill>
                <a:latin typeface="Trebuchet MS"/>
                <a:cs typeface="Trebuchet MS"/>
              </a:rPr>
              <a:t>we </a:t>
            </a:r>
            <a:r>
              <a:rPr dirty="0" sz="2800" spc="25">
                <a:solidFill>
                  <a:srgbClr val="04445D"/>
                </a:solidFill>
                <a:latin typeface="Trebuchet MS"/>
                <a:cs typeface="Trebuchet MS"/>
              </a:rPr>
              <a:t>will </a:t>
            </a:r>
            <a:r>
              <a:rPr dirty="0" sz="2800" spc="175">
                <a:solidFill>
                  <a:srgbClr val="04445D"/>
                </a:solidFill>
                <a:latin typeface="Trebuchet MS"/>
                <a:cs typeface="Trebuchet MS"/>
              </a:rPr>
              <a:t>focus </a:t>
            </a:r>
            <a:r>
              <a:rPr dirty="0" sz="2800" spc="170">
                <a:solidFill>
                  <a:srgbClr val="04445D"/>
                </a:solidFill>
                <a:latin typeface="Trebuchet MS"/>
                <a:cs typeface="Trebuchet MS"/>
              </a:rPr>
              <a:t>on </a:t>
            </a:r>
            <a:r>
              <a:rPr dirty="0" sz="2800" spc="75">
                <a:solidFill>
                  <a:srgbClr val="04445D"/>
                </a:solidFill>
                <a:latin typeface="Trebuchet MS"/>
                <a:cs typeface="Trebuchet MS"/>
              </a:rPr>
              <a:t>three </a:t>
            </a:r>
            <a:r>
              <a:rPr dirty="0" sz="2800" spc="50">
                <a:solidFill>
                  <a:srgbClr val="04445D"/>
                </a:solidFill>
                <a:latin typeface="Trebuchet MS"/>
                <a:cs typeface="Trebuchet MS"/>
              </a:rPr>
              <a:t>entities  </a:t>
            </a:r>
            <a:r>
              <a:rPr dirty="0" sz="2800" spc="10">
                <a:solidFill>
                  <a:srgbClr val="04445D"/>
                </a:solidFill>
                <a:latin typeface="Trebuchet MS"/>
                <a:cs typeface="Trebuchet MS"/>
              </a:rPr>
              <a:t>that </a:t>
            </a:r>
            <a:r>
              <a:rPr dirty="0" sz="2800" spc="75">
                <a:solidFill>
                  <a:srgbClr val="04445D"/>
                </a:solidFill>
                <a:latin typeface="Trebuchet MS"/>
                <a:cs typeface="Trebuchet MS"/>
              </a:rPr>
              <a:t>are </a:t>
            </a:r>
            <a:r>
              <a:rPr dirty="0" sz="2800" spc="114">
                <a:solidFill>
                  <a:srgbClr val="04445D"/>
                </a:solidFill>
                <a:latin typeface="Trebuchet MS"/>
                <a:cs typeface="Trebuchet MS"/>
              </a:rPr>
              <a:t>Brands, </a:t>
            </a:r>
            <a:r>
              <a:rPr dirty="0" sz="2800" spc="145">
                <a:solidFill>
                  <a:srgbClr val="04445D"/>
                </a:solidFill>
                <a:latin typeface="Trebuchet MS"/>
                <a:cs typeface="Trebuchet MS"/>
              </a:rPr>
              <a:t>Manufacturers</a:t>
            </a:r>
            <a:r>
              <a:rPr dirty="0" sz="2800" spc="-9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04445D"/>
                </a:solidFill>
                <a:latin typeface="Trebuchet MS"/>
                <a:cs typeface="Trebuchet MS"/>
              </a:rPr>
              <a:t>and  </a:t>
            </a:r>
            <a:r>
              <a:rPr dirty="0" sz="2800" spc="100">
                <a:solidFill>
                  <a:srgbClr val="04445D"/>
                </a:solidFill>
                <a:latin typeface="Trebuchet MS"/>
                <a:cs typeface="Trebuchet MS"/>
              </a:rPr>
              <a:t>Suppliers.</a:t>
            </a:r>
            <a:endParaRPr sz="2800">
              <a:latin typeface="Trebuchet MS"/>
              <a:cs typeface="Trebuchet MS"/>
            </a:endParaRPr>
          </a:p>
          <a:p>
            <a:pPr marL="12700" marR="731520">
              <a:lnSpc>
                <a:spcPct val="107100"/>
              </a:lnSpc>
            </a:pPr>
            <a:r>
              <a:rPr dirty="0" sz="2800" spc="365">
                <a:solidFill>
                  <a:srgbClr val="04445D"/>
                </a:solidFill>
                <a:latin typeface="Trebuchet MS"/>
                <a:cs typeface="Trebuchet MS"/>
              </a:rPr>
              <a:t>We</a:t>
            </a:r>
            <a:r>
              <a:rPr dirty="0" sz="2800" spc="-40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04445D"/>
                </a:solidFill>
                <a:latin typeface="Trebuchet MS"/>
                <a:cs typeface="Trebuchet MS"/>
              </a:rPr>
              <a:t>are </a:t>
            </a:r>
            <a:r>
              <a:rPr dirty="0" sz="2800" spc="170">
                <a:solidFill>
                  <a:srgbClr val="04445D"/>
                </a:solidFill>
                <a:latin typeface="Trebuchet MS"/>
                <a:cs typeface="Trebuchet MS"/>
              </a:rPr>
              <a:t>focusing on </a:t>
            </a:r>
            <a:r>
              <a:rPr dirty="0" sz="2800" spc="105">
                <a:solidFill>
                  <a:srgbClr val="04445D"/>
                </a:solidFill>
                <a:latin typeface="Trebuchet MS"/>
                <a:cs typeface="Trebuchet MS"/>
              </a:rPr>
              <a:t>short </a:t>
            </a:r>
            <a:r>
              <a:rPr dirty="0" sz="2800" spc="160">
                <a:solidFill>
                  <a:srgbClr val="04445D"/>
                </a:solidFill>
                <a:latin typeface="Trebuchet MS"/>
                <a:cs typeface="Trebuchet MS"/>
              </a:rPr>
              <a:t>scale  </a:t>
            </a:r>
            <a:r>
              <a:rPr dirty="0" sz="2800" spc="75">
                <a:solidFill>
                  <a:srgbClr val="04445D"/>
                </a:solidFill>
                <a:latin typeface="Trebuchet MS"/>
                <a:cs typeface="Trebuchet MS"/>
              </a:rPr>
              <a:t>firms </a:t>
            </a:r>
            <a:r>
              <a:rPr dirty="0" sz="2800" spc="165">
                <a:solidFill>
                  <a:srgbClr val="04445D"/>
                </a:solidFill>
                <a:latin typeface="Trebuchet MS"/>
                <a:cs typeface="Trebuchet MS"/>
              </a:rPr>
              <a:t>and</a:t>
            </a:r>
            <a:r>
              <a:rPr dirty="0" sz="2800" spc="-1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04445D"/>
                </a:solidFill>
                <a:latin typeface="Trebuchet MS"/>
                <a:cs typeface="Trebuchet MS"/>
              </a:rPr>
              <a:t>industries.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334126" y="1053306"/>
            <a:ext cx="458089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85">
                <a:solidFill>
                  <a:srgbClr val="04445D"/>
                </a:solidFill>
              </a:rPr>
              <a:t>CURRENT</a:t>
            </a:r>
            <a:r>
              <a:rPr dirty="0" sz="4000" spc="105">
                <a:solidFill>
                  <a:srgbClr val="04445D"/>
                </a:solidFill>
              </a:rPr>
              <a:t> </a:t>
            </a:r>
            <a:r>
              <a:rPr dirty="0" sz="4000" spc="385">
                <a:solidFill>
                  <a:srgbClr val="04445D"/>
                </a:solidFill>
              </a:rPr>
              <a:t>FOCUS</a:t>
            </a:r>
            <a:endParaRPr sz="4000"/>
          </a:p>
        </p:txBody>
      </p:sp>
      <p:sp>
        <p:nvSpPr>
          <p:cNvPr id="13" name="object 13"/>
          <p:cNvSpPr/>
          <p:nvPr/>
        </p:nvSpPr>
        <p:spPr>
          <a:xfrm>
            <a:off x="995981" y="6953428"/>
            <a:ext cx="116601" cy="116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5981" y="8082255"/>
            <a:ext cx="116601" cy="1166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-1254" y="9211965"/>
            <a:ext cx="1114425" cy="1075055"/>
            <a:chOff x="-1254" y="9211965"/>
            <a:chExt cx="1114425" cy="1075055"/>
          </a:xfrm>
        </p:grpSpPr>
        <p:sp>
          <p:nvSpPr>
            <p:cNvPr id="16" name="object 16"/>
            <p:cNvSpPr/>
            <p:nvPr/>
          </p:nvSpPr>
          <p:spPr>
            <a:xfrm>
              <a:off x="995981" y="9211965"/>
              <a:ext cx="116601" cy="1166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1254" y="9258377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9" y="1028542"/>
                  </a:moveTo>
                  <a:lnTo>
                    <a:pt x="687023" y="1028542"/>
                  </a:lnTo>
                  <a:lnTo>
                    <a:pt x="0" y="339926"/>
                  </a:lnTo>
                  <a:lnTo>
                    <a:pt x="0" y="2525"/>
                  </a:lnTo>
                  <a:lnTo>
                    <a:pt x="2519" y="0"/>
                  </a:lnTo>
                  <a:lnTo>
                    <a:pt x="1028699" y="1028542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-1254" y="9598304"/>
              <a:ext cx="687070" cy="688975"/>
            </a:xfrm>
            <a:custGeom>
              <a:avLst/>
              <a:gdLst/>
              <a:ahLst/>
              <a:cxnLst/>
              <a:rect l="l" t="t" r="r" b="b"/>
              <a:pathLst>
                <a:path w="687070" h="688975">
                  <a:moveTo>
                    <a:pt x="687023" y="688616"/>
                  </a:moveTo>
                  <a:lnTo>
                    <a:pt x="345354" y="688616"/>
                  </a:lnTo>
                  <a:lnTo>
                    <a:pt x="0" y="342462"/>
                  </a:lnTo>
                  <a:lnTo>
                    <a:pt x="0" y="0"/>
                  </a:lnTo>
                  <a:lnTo>
                    <a:pt x="687023" y="688616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-1254" y="9940766"/>
              <a:ext cx="345440" cy="346710"/>
            </a:xfrm>
            <a:custGeom>
              <a:avLst/>
              <a:gdLst/>
              <a:ahLst/>
              <a:cxnLst/>
              <a:rect l="l" t="t" r="r" b="b"/>
              <a:pathLst>
                <a:path w="345440" h="346709">
                  <a:moveTo>
                    <a:pt x="345354" y="346154"/>
                  </a:moveTo>
                  <a:lnTo>
                    <a:pt x="3695" y="346154"/>
                  </a:lnTo>
                  <a:lnTo>
                    <a:pt x="0" y="342449"/>
                  </a:lnTo>
                  <a:lnTo>
                    <a:pt x="0" y="0"/>
                  </a:lnTo>
                  <a:lnTo>
                    <a:pt x="345354" y="346154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79188" y="5767753"/>
            <a:ext cx="5788660" cy="416115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52705">
              <a:lnSpc>
                <a:spcPct val="100000"/>
              </a:lnSpc>
              <a:spcBef>
                <a:spcPts val="130"/>
              </a:spcBef>
            </a:pPr>
            <a:r>
              <a:rPr dirty="0" sz="4050" spc="340" b="1">
                <a:solidFill>
                  <a:srgbClr val="04445D"/>
                </a:solidFill>
                <a:latin typeface="Trebuchet MS"/>
                <a:cs typeface="Trebuchet MS"/>
              </a:rPr>
              <a:t>FUTURE</a:t>
            </a:r>
            <a:r>
              <a:rPr dirty="0" sz="4050" spc="145" b="1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4050" spc="425" b="1">
                <a:solidFill>
                  <a:srgbClr val="04445D"/>
                </a:solidFill>
                <a:latin typeface="Trebuchet MS"/>
                <a:cs typeface="Trebuchet MS"/>
              </a:rPr>
              <a:t>PLANS</a:t>
            </a:r>
            <a:endParaRPr sz="4050">
              <a:latin typeface="Trebuchet MS"/>
              <a:cs typeface="Trebuchet MS"/>
            </a:endParaRPr>
          </a:p>
          <a:p>
            <a:pPr marL="12700" marR="5080">
              <a:lnSpc>
                <a:spcPct val="107400"/>
              </a:lnSpc>
              <a:spcBef>
                <a:spcPts val="2540"/>
              </a:spcBef>
            </a:pPr>
            <a:r>
              <a:rPr dirty="0" sz="2850" spc="380">
                <a:solidFill>
                  <a:srgbClr val="04445D"/>
                </a:solidFill>
                <a:latin typeface="Trebuchet MS"/>
                <a:cs typeface="Trebuchet MS"/>
              </a:rPr>
              <a:t>We </a:t>
            </a:r>
            <a:r>
              <a:rPr dirty="0" sz="2850" spc="210">
                <a:solidFill>
                  <a:srgbClr val="04445D"/>
                </a:solidFill>
                <a:latin typeface="Trebuchet MS"/>
                <a:cs typeface="Trebuchet MS"/>
              </a:rPr>
              <a:t>may </a:t>
            </a:r>
            <a:r>
              <a:rPr dirty="0" sz="2850" spc="95">
                <a:solidFill>
                  <a:srgbClr val="04445D"/>
                </a:solidFill>
                <a:latin typeface="Trebuchet MS"/>
                <a:cs typeface="Trebuchet MS"/>
              </a:rPr>
              <a:t>integerate </a:t>
            </a:r>
            <a:r>
              <a:rPr dirty="0" sz="2850" spc="90">
                <a:solidFill>
                  <a:srgbClr val="04445D"/>
                </a:solidFill>
                <a:latin typeface="Trebuchet MS"/>
                <a:cs typeface="Trebuchet MS"/>
              </a:rPr>
              <a:t>other</a:t>
            </a:r>
            <a:r>
              <a:rPr dirty="0" sz="2850" spc="-56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80">
                <a:solidFill>
                  <a:srgbClr val="04445D"/>
                </a:solidFill>
                <a:latin typeface="Trebuchet MS"/>
                <a:cs typeface="Trebuchet MS"/>
              </a:rPr>
              <a:t>entites  </a:t>
            </a:r>
            <a:r>
              <a:rPr dirty="0" sz="2850" spc="45">
                <a:solidFill>
                  <a:srgbClr val="04445D"/>
                </a:solidFill>
                <a:latin typeface="Trebuchet MS"/>
                <a:cs typeface="Trebuchet MS"/>
              </a:rPr>
              <a:t>like </a:t>
            </a:r>
            <a:r>
              <a:rPr dirty="0" sz="2850" spc="60">
                <a:solidFill>
                  <a:srgbClr val="04445D"/>
                </a:solidFill>
                <a:latin typeface="Trebuchet MS"/>
                <a:cs typeface="Trebuchet MS"/>
              </a:rPr>
              <a:t>retailers </a:t>
            </a:r>
            <a:r>
              <a:rPr dirty="0" sz="2850" spc="175">
                <a:solidFill>
                  <a:srgbClr val="04445D"/>
                </a:solidFill>
                <a:latin typeface="Trebuchet MS"/>
                <a:cs typeface="Trebuchet MS"/>
              </a:rPr>
              <a:t>and</a:t>
            </a:r>
            <a:r>
              <a:rPr dirty="0" sz="2850" spc="1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75">
                <a:solidFill>
                  <a:srgbClr val="04445D"/>
                </a:solidFill>
                <a:latin typeface="Trebuchet MS"/>
                <a:cs typeface="Trebuchet MS"/>
              </a:rPr>
              <a:t>logistics.</a:t>
            </a:r>
            <a:endParaRPr sz="2850">
              <a:latin typeface="Trebuchet MS"/>
              <a:cs typeface="Trebuchet MS"/>
            </a:endParaRPr>
          </a:p>
          <a:p>
            <a:pPr marL="12700" marR="292100">
              <a:lnSpc>
                <a:spcPct val="107400"/>
              </a:lnSpc>
              <a:spcBef>
                <a:spcPts val="1545"/>
              </a:spcBef>
            </a:pPr>
            <a:r>
              <a:rPr dirty="0" sz="2850" spc="380">
                <a:solidFill>
                  <a:srgbClr val="04445D"/>
                </a:solidFill>
                <a:latin typeface="Trebuchet MS"/>
                <a:cs typeface="Trebuchet MS"/>
              </a:rPr>
              <a:t>We </a:t>
            </a:r>
            <a:r>
              <a:rPr dirty="0" sz="2850" spc="30">
                <a:solidFill>
                  <a:srgbClr val="04445D"/>
                </a:solidFill>
                <a:latin typeface="Trebuchet MS"/>
                <a:cs typeface="Trebuchet MS"/>
              </a:rPr>
              <a:t>will </a:t>
            </a:r>
            <a:r>
              <a:rPr dirty="0" sz="2850" spc="170">
                <a:solidFill>
                  <a:srgbClr val="04445D"/>
                </a:solidFill>
                <a:latin typeface="Trebuchet MS"/>
                <a:cs typeface="Trebuchet MS"/>
              </a:rPr>
              <a:t>ensure </a:t>
            </a:r>
            <a:r>
              <a:rPr dirty="0" sz="2850" spc="185">
                <a:solidFill>
                  <a:srgbClr val="04445D"/>
                </a:solidFill>
                <a:latin typeface="Trebuchet MS"/>
                <a:cs typeface="Trebuchet MS"/>
              </a:rPr>
              <a:t>maximum</a:t>
            </a:r>
            <a:r>
              <a:rPr dirty="0" sz="2850" spc="-45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114">
                <a:solidFill>
                  <a:srgbClr val="04445D"/>
                </a:solidFill>
                <a:latin typeface="Trebuchet MS"/>
                <a:cs typeface="Trebuchet MS"/>
              </a:rPr>
              <a:t>level  </a:t>
            </a:r>
            <a:r>
              <a:rPr dirty="0" sz="2850" spc="70">
                <a:solidFill>
                  <a:srgbClr val="04445D"/>
                </a:solidFill>
                <a:latin typeface="Trebuchet MS"/>
                <a:cs typeface="Trebuchet MS"/>
              </a:rPr>
              <a:t>of</a:t>
            </a:r>
            <a:r>
              <a:rPr dirty="0" sz="2850" spc="3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55">
                <a:solidFill>
                  <a:srgbClr val="04445D"/>
                </a:solidFill>
                <a:latin typeface="Trebuchet MS"/>
                <a:cs typeface="Trebuchet MS"/>
              </a:rPr>
              <a:t>security.</a:t>
            </a:r>
            <a:endParaRPr sz="2850">
              <a:latin typeface="Trebuchet MS"/>
              <a:cs typeface="Trebuchet MS"/>
            </a:endParaRPr>
          </a:p>
          <a:p>
            <a:pPr marL="12700" marR="306705">
              <a:lnSpc>
                <a:spcPct val="107400"/>
              </a:lnSpc>
              <a:spcBef>
                <a:spcPts val="1550"/>
              </a:spcBef>
            </a:pPr>
            <a:r>
              <a:rPr dirty="0" sz="2850" spc="380">
                <a:solidFill>
                  <a:srgbClr val="04445D"/>
                </a:solidFill>
                <a:latin typeface="Trebuchet MS"/>
                <a:cs typeface="Trebuchet MS"/>
              </a:rPr>
              <a:t>We </a:t>
            </a:r>
            <a:r>
              <a:rPr dirty="0" sz="2850" spc="30">
                <a:solidFill>
                  <a:srgbClr val="04445D"/>
                </a:solidFill>
                <a:latin typeface="Trebuchet MS"/>
                <a:cs typeface="Trebuchet MS"/>
              </a:rPr>
              <a:t>will </a:t>
            </a:r>
            <a:r>
              <a:rPr dirty="0" sz="2850" spc="185">
                <a:solidFill>
                  <a:srgbClr val="04445D"/>
                </a:solidFill>
                <a:latin typeface="Trebuchet MS"/>
                <a:cs typeface="Trebuchet MS"/>
              </a:rPr>
              <a:t>focus </a:t>
            </a:r>
            <a:r>
              <a:rPr dirty="0" sz="2850" spc="-60">
                <a:solidFill>
                  <a:srgbClr val="04445D"/>
                </a:solidFill>
                <a:latin typeface="Trebuchet MS"/>
                <a:cs typeface="Trebuchet MS"/>
              </a:rPr>
              <a:t>l</a:t>
            </a:r>
            <a:r>
              <a:rPr dirty="0" baseline="-2923" sz="4275" spc="-89">
                <a:solidFill>
                  <a:srgbClr val="04445D"/>
                </a:solidFill>
                <a:latin typeface="Trebuchet MS"/>
                <a:cs typeface="Trebuchet MS"/>
              </a:rPr>
              <a:t>.</a:t>
            </a:r>
            <a:r>
              <a:rPr dirty="0" sz="2850" spc="-60">
                <a:solidFill>
                  <a:srgbClr val="04445D"/>
                </a:solidFill>
                <a:latin typeface="Trebuchet MS"/>
                <a:cs typeface="Trebuchet MS"/>
              </a:rPr>
              <a:t>arge </a:t>
            </a:r>
            <a:r>
              <a:rPr dirty="0" sz="2850" spc="170">
                <a:solidFill>
                  <a:srgbClr val="04445D"/>
                </a:solidFill>
                <a:latin typeface="Trebuchet MS"/>
                <a:cs typeface="Trebuchet MS"/>
              </a:rPr>
              <a:t>scale</a:t>
            </a:r>
            <a:r>
              <a:rPr dirty="0" sz="2850" spc="-39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85">
                <a:solidFill>
                  <a:srgbClr val="04445D"/>
                </a:solidFill>
                <a:latin typeface="Trebuchet MS"/>
                <a:cs typeface="Trebuchet MS"/>
              </a:rPr>
              <a:t>firms  </a:t>
            </a:r>
            <a:r>
              <a:rPr dirty="0" sz="2850" spc="175">
                <a:solidFill>
                  <a:srgbClr val="04445D"/>
                </a:solidFill>
                <a:latin typeface="Trebuchet MS"/>
                <a:cs typeface="Trebuchet MS"/>
              </a:rPr>
              <a:t>and </a:t>
            </a:r>
            <a:r>
              <a:rPr dirty="0" sz="2850" spc="65">
                <a:solidFill>
                  <a:srgbClr val="04445D"/>
                </a:solidFill>
                <a:latin typeface="Trebuchet MS"/>
                <a:cs typeface="Trebuchet MS"/>
              </a:rPr>
              <a:t>international</a:t>
            </a:r>
            <a:r>
              <a:rPr dirty="0" sz="2850" spc="-11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850" spc="110">
                <a:solidFill>
                  <a:srgbClr val="04445D"/>
                </a:solidFill>
                <a:latin typeface="Trebuchet MS"/>
                <a:cs typeface="Trebuchet MS"/>
              </a:rPr>
              <a:t>market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4" y="9258378"/>
            <a:ext cx="1028700" cy="1028700"/>
            <a:chOff x="-1254" y="9258378"/>
            <a:chExt cx="1028700" cy="1028700"/>
          </a:xfrm>
        </p:grpSpPr>
        <p:sp>
          <p:nvSpPr>
            <p:cNvPr id="3" name="object 3"/>
            <p:cNvSpPr/>
            <p:nvPr/>
          </p:nvSpPr>
          <p:spPr>
            <a:xfrm>
              <a:off x="-1254" y="9258378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1028699" y="1028542"/>
                  </a:moveTo>
                  <a:lnTo>
                    <a:pt x="687023" y="1028542"/>
                  </a:lnTo>
                  <a:lnTo>
                    <a:pt x="0" y="339926"/>
                  </a:lnTo>
                  <a:lnTo>
                    <a:pt x="0" y="2525"/>
                  </a:lnTo>
                  <a:lnTo>
                    <a:pt x="2519" y="0"/>
                  </a:lnTo>
                  <a:lnTo>
                    <a:pt x="1028699" y="1028542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-1254" y="9598304"/>
              <a:ext cx="687070" cy="688975"/>
            </a:xfrm>
            <a:custGeom>
              <a:avLst/>
              <a:gdLst/>
              <a:ahLst/>
              <a:cxnLst/>
              <a:rect l="l" t="t" r="r" b="b"/>
              <a:pathLst>
                <a:path w="687070" h="688975">
                  <a:moveTo>
                    <a:pt x="687023" y="688616"/>
                  </a:moveTo>
                  <a:lnTo>
                    <a:pt x="345354" y="688616"/>
                  </a:lnTo>
                  <a:lnTo>
                    <a:pt x="0" y="342462"/>
                  </a:lnTo>
                  <a:lnTo>
                    <a:pt x="0" y="0"/>
                  </a:lnTo>
                  <a:lnTo>
                    <a:pt x="687023" y="688616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-1254" y="9940766"/>
              <a:ext cx="345440" cy="346710"/>
            </a:xfrm>
            <a:custGeom>
              <a:avLst/>
              <a:gdLst/>
              <a:ahLst/>
              <a:cxnLst/>
              <a:rect l="l" t="t" r="r" b="b"/>
              <a:pathLst>
                <a:path w="345440" h="346709">
                  <a:moveTo>
                    <a:pt x="345354" y="346154"/>
                  </a:moveTo>
                  <a:lnTo>
                    <a:pt x="3695" y="346154"/>
                  </a:lnTo>
                  <a:lnTo>
                    <a:pt x="0" y="342449"/>
                  </a:lnTo>
                  <a:lnTo>
                    <a:pt x="0" y="0"/>
                  </a:lnTo>
                  <a:lnTo>
                    <a:pt x="345354" y="346154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575492" y="0"/>
            <a:ext cx="1714500" cy="1714500"/>
            <a:chOff x="16575492" y="0"/>
            <a:chExt cx="1714500" cy="1714500"/>
          </a:xfrm>
        </p:grpSpPr>
        <p:sp>
          <p:nvSpPr>
            <p:cNvPr id="7" name="object 7"/>
            <p:cNvSpPr/>
            <p:nvPr/>
          </p:nvSpPr>
          <p:spPr>
            <a:xfrm>
              <a:off x="16575492" y="0"/>
              <a:ext cx="1714500" cy="1714500"/>
            </a:xfrm>
            <a:custGeom>
              <a:avLst/>
              <a:gdLst/>
              <a:ahLst/>
              <a:cxnLst/>
              <a:rect l="l" t="t" r="r" b="b"/>
              <a:pathLst>
                <a:path w="1714500" h="1714500">
                  <a:moveTo>
                    <a:pt x="0" y="0"/>
                  </a:moveTo>
                  <a:lnTo>
                    <a:pt x="569429" y="0"/>
                  </a:lnTo>
                  <a:lnTo>
                    <a:pt x="1714406" y="1147870"/>
                  </a:lnTo>
                  <a:lnTo>
                    <a:pt x="1714406" y="1710290"/>
                  </a:lnTo>
                  <a:lnTo>
                    <a:pt x="1710206" y="171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144921" y="0"/>
              <a:ext cx="1145540" cy="1148080"/>
            </a:xfrm>
            <a:custGeom>
              <a:avLst/>
              <a:gdLst/>
              <a:ahLst/>
              <a:cxnLst/>
              <a:rect l="l" t="t" r="r" b="b"/>
              <a:pathLst>
                <a:path w="1145540" h="1148080">
                  <a:moveTo>
                    <a:pt x="0" y="0"/>
                  </a:moveTo>
                  <a:lnTo>
                    <a:pt x="569416" y="0"/>
                  </a:lnTo>
                  <a:lnTo>
                    <a:pt x="1144976" y="577012"/>
                  </a:lnTo>
                  <a:lnTo>
                    <a:pt x="1144976" y="1147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714338" y="0"/>
              <a:ext cx="575945" cy="577215"/>
            </a:xfrm>
            <a:custGeom>
              <a:avLst/>
              <a:gdLst/>
              <a:ahLst/>
              <a:cxnLst/>
              <a:rect l="l" t="t" r="r" b="b"/>
              <a:pathLst>
                <a:path w="575944" h="577215">
                  <a:moveTo>
                    <a:pt x="0" y="0"/>
                  </a:moveTo>
                  <a:lnTo>
                    <a:pt x="569400" y="0"/>
                  </a:lnTo>
                  <a:lnTo>
                    <a:pt x="575559" y="6175"/>
                  </a:lnTo>
                  <a:lnTo>
                    <a:pt x="575559" y="577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514350" y="1894883"/>
            <a:ext cx="17297399" cy="7581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0793" y="353513"/>
            <a:ext cx="5616575" cy="12357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900" spc="145"/>
              <a:t>Gantt</a:t>
            </a:r>
            <a:r>
              <a:rPr dirty="0" sz="7900" spc="-540"/>
              <a:t> </a:t>
            </a:r>
            <a:r>
              <a:rPr dirty="0" sz="7900" spc="130"/>
              <a:t>Chart</a:t>
            </a:r>
            <a:endParaRPr sz="7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7999" cy="10267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1969" y="2016416"/>
              <a:ext cx="9789160" cy="5353050"/>
            </a:xfrm>
            <a:custGeom>
              <a:avLst/>
              <a:gdLst/>
              <a:ahLst/>
              <a:cxnLst/>
              <a:rect l="l" t="t" r="r" b="b"/>
              <a:pathLst>
                <a:path w="9789160" h="5353050">
                  <a:moveTo>
                    <a:pt x="4000500" y="0"/>
                  </a:moveTo>
                  <a:lnTo>
                    <a:pt x="0" y="0"/>
                  </a:lnTo>
                  <a:lnTo>
                    <a:pt x="0" y="5210175"/>
                  </a:lnTo>
                  <a:lnTo>
                    <a:pt x="4000500" y="5210175"/>
                  </a:lnTo>
                  <a:lnTo>
                    <a:pt x="4000500" y="0"/>
                  </a:lnTo>
                  <a:close/>
                </a:path>
                <a:path w="9789160" h="5353050">
                  <a:moveTo>
                    <a:pt x="9789096" y="0"/>
                  </a:moveTo>
                  <a:lnTo>
                    <a:pt x="5521896" y="0"/>
                  </a:lnTo>
                  <a:lnTo>
                    <a:pt x="5521896" y="5353050"/>
                  </a:lnTo>
                  <a:lnTo>
                    <a:pt x="9789096" y="5353050"/>
                  </a:lnTo>
                  <a:lnTo>
                    <a:pt x="9789096" y="0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904490" cy="2905760"/>
            </a:xfrm>
            <a:custGeom>
              <a:avLst/>
              <a:gdLst/>
              <a:ahLst/>
              <a:cxnLst/>
              <a:rect l="l" t="t" r="r" b="b"/>
              <a:pathLst>
                <a:path w="2904490" h="2905760">
                  <a:moveTo>
                    <a:pt x="0" y="2905484"/>
                  </a:moveTo>
                  <a:lnTo>
                    <a:pt x="0" y="1820348"/>
                  </a:lnTo>
                  <a:lnTo>
                    <a:pt x="1819442" y="0"/>
                  </a:lnTo>
                  <a:lnTo>
                    <a:pt x="2903992" y="0"/>
                  </a:lnTo>
                  <a:lnTo>
                    <a:pt x="0" y="2905484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19910" cy="1820545"/>
            </a:xfrm>
            <a:custGeom>
              <a:avLst/>
              <a:gdLst/>
              <a:ahLst/>
              <a:cxnLst/>
              <a:rect l="l" t="t" r="r" b="b"/>
              <a:pathLst>
                <a:path w="1819910" h="1820545">
                  <a:moveTo>
                    <a:pt x="0" y="1820348"/>
                  </a:moveTo>
                  <a:lnTo>
                    <a:pt x="0" y="735231"/>
                  </a:lnTo>
                  <a:lnTo>
                    <a:pt x="734863" y="0"/>
                  </a:lnTo>
                  <a:lnTo>
                    <a:pt x="1819442" y="0"/>
                  </a:lnTo>
                  <a:lnTo>
                    <a:pt x="0" y="1820348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30" h="735330">
                  <a:moveTo>
                    <a:pt x="0" y="735231"/>
                  </a:moveTo>
                  <a:lnTo>
                    <a:pt x="0" y="0"/>
                  </a:lnTo>
                  <a:lnTo>
                    <a:pt x="734863" y="0"/>
                  </a:lnTo>
                  <a:lnTo>
                    <a:pt x="0" y="735231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94222" y="2217014"/>
              <a:ext cx="3952890" cy="52292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95289" y="7832575"/>
            <a:ext cx="5497830" cy="2200910"/>
          </a:xfrm>
          <a:prstGeom prst="rect">
            <a:avLst/>
          </a:prstGeom>
        </p:spPr>
        <p:txBody>
          <a:bodyPr wrap="square" lIns="0" tIns="2774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85"/>
              </a:spcBef>
              <a:tabLst>
                <a:tab pos="2531745" algn="l"/>
              </a:tabLst>
            </a:pPr>
            <a:r>
              <a:rPr dirty="0" sz="3700" spc="505">
                <a:solidFill>
                  <a:srgbClr val="EBFDFF"/>
                </a:solidFill>
                <a:latin typeface="Trebuchet MS"/>
                <a:cs typeface="Trebuchet MS"/>
              </a:rPr>
              <a:t>JAVERIA	</a:t>
            </a:r>
            <a:r>
              <a:rPr dirty="0" sz="3700" spc="575">
                <a:solidFill>
                  <a:srgbClr val="EBFDFF"/>
                </a:solidFill>
                <a:latin typeface="Trebuchet MS"/>
                <a:cs typeface="Trebuchet MS"/>
              </a:rPr>
              <a:t>ZAFAR</a:t>
            </a:r>
            <a:endParaRPr sz="3700">
              <a:latin typeface="Trebuchet MS"/>
              <a:cs typeface="Trebuchet MS"/>
            </a:endParaRPr>
          </a:p>
          <a:p>
            <a:pPr algn="ctr" marL="12700" marR="5080">
              <a:lnSpc>
                <a:spcPct val="108600"/>
              </a:lnSpc>
              <a:spcBef>
                <a:spcPts val="1600"/>
              </a:spcBef>
            </a:pPr>
            <a:r>
              <a:rPr dirty="0" sz="3450" spc="265">
                <a:solidFill>
                  <a:srgbClr val="74E6D9"/>
                </a:solidFill>
                <a:latin typeface="Trebuchet MS"/>
                <a:cs typeface="Trebuchet MS"/>
              </a:rPr>
              <a:t>Back </a:t>
            </a:r>
            <a:r>
              <a:rPr dirty="0" sz="3450" spc="285">
                <a:solidFill>
                  <a:srgbClr val="74E6D9"/>
                </a:solidFill>
                <a:latin typeface="Trebuchet MS"/>
                <a:cs typeface="Trebuchet MS"/>
              </a:rPr>
              <a:t>End </a:t>
            </a:r>
            <a:r>
              <a:rPr dirty="0" sz="3450" spc="204">
                <a:solidFill>
                  <a:srgbClr val="74E6D9"/>
                </a:solidFill>
                <a:latin typeface="Trebuchet MS"/>
                <a:cs typeface="Trebuchet MS"/>
              </a:rPr>
              <a:t>Blockchain</a:t>
            </a:r>
            <a:r>
              <a:rPr dirty="0" sz="3450" spc="-430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3450" spc="225">
                <a:solidFill>
                  <a:srgbClr val="74E6D9"/>
                </a:solidFill>
                <a:latin typeface="Trebuchet MS"/>
                <a:cs typeface="Trebuchet MS"/>
              </a:rPr>
              <a:t>and  </a:t>
            </a:r>
            <a:r>
              <a:rPr dirty="0" sz="3450" spc="185">
                <a:solidFill>
                  <a:srgbClr val="74E6D9"/>
                </a:solidFill>
                <a:latin typeface="Trebuchet MS"/>
                <a:cs typeface="Trebuchet MS"/>
              </a:rPr>
              <a:t>Reporting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10901" y="195038"/>
            <a:ext cx="3666490" cy="87121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50" spc="325">
                <a:solidFill>
                  <a:srgbClr val="EBFDFF"/>
                </a:solidFill>
              </a:rPr>
              <a:t>OUR</a:t>
            </a:r>
            <a:r>
              <a:rPr dirty="0" sz="5550" spc="-420">
                <a:solidFill>
                  <a:srgbClr val="EBFDFF"/>
                </a:solidFill>
              </a:rPr>
              <a:t> </a:t>
            </a:r>
            <a:r>
              <a:rPr dirty="0" sz="5550" spc="265">
                <a:solidFill>
                  <a:srgbClr val="EBFDFF"/>
                </a:solidFill>
              </a:rPr>
              <a:t>TEAM</a:t>
            </a:r>
            <a:endParaRPr sz="5550"/>
          </a:p>
        </p:txBody>
      </p:sp>
      <p:sp>
        <p:nvSpPr>
          <p:cNvPr id="11" name="object 11"/>
          <p:cNvSpPr txBox="1"/>
          <p:nvPr/>
        </p:nvSpPr>
        <p:spPr>
          <a:xfrm>
            <a:off x="2551062" y="1288462"/>
            <a:ext cx="5586095" cy="50863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150" spc="335" b="1">
                <a:solidFill>
                  <a:srgbClr val="74E6D9"/>
                </a:solidFill>
                <a:latin typeface="Trebuchet MS"/>
                <a:cs typeface="Trebuchet MS"/>
              </a:rPr>
              <a:t>AND </a:t>
            </a:r>
            <a:r>
              <a:rPr dirty="0" sz="3150" spc="390" b="1">
                <a:solidFill>
                  <a:srgbClr val="74E6D9"/>
                </a:solidFill>
                <a:latin typeface="Trebuchet MS"/>
                <a:cs typeface="Trebuchet MS"/>
              </a:rPr>
              <a:t>WORK</a:t>
            </a:r>
            <a:r>
              <a:rPr dirty="0" sz="3150" spc="-135" b="1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3150" spc="300" b="1">
                <a:solidFill>
                  <a:srgbClr val="74E6D9"/>
                </a:solidFill>
                <a:latin typeface="Trebuchet MS"/>
                <a:cs typeface="Trebuchet MS"/>
              </a:rPr>
              <a:t>DISTRIBUTION</a:t>
            </a:r>
            <a:endParaRPr sz="31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50867" y="0"/>
            <a:ext cx="11390630" cy="10287000"/>
            <a:chOff x="6850867" y="0"/>
            <a:chExt cx="11390630" cy="10287000"/>
          </a:xfrm>
        </p:grpSpPr>
        <p:sp>
          <p:nvSpPr>
            <p:cNvPr id="13" name="object 13"/>
            <p:cNvSpPr/>
            <p:nvPr/>
          </p:nvSpPr>
          <p:spPr>
            <a:xfrm>
              <a:off x="12069195" y="0"/>
              <a:ext cx="6172199" cy="10286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71748" y="6537568"/>
              <a:ext cx="3749675" cy="3749675"/>
            </a:xfrm>
            <a:custGeom>
              <a:avLst/>
              <a:gdLst/>
              <a:ahLst/>
              <a:cxnLst/>
              <a:rect l="l" t="t" r="r" b="b"/>
              <a:pathLst>
                <a:path w="3749675" h="3749675">
                  <a:moveTo>
                    <a:pt x="0" y="0"/>
                  </a:moveTo>
                  <a:lnTo>
                    <a:pt x="3749384" y="3749431"/>
                  </a:lnTo>
                  <a:lnTo>
                    <a:pt x="0" y="374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69196" y="5848337"/>
              <a:ext cx="4438650" cy="4438650"/>
            </a:xfrm>
            <a:custGeom>
              <a:avLst/>
              <a:gdLst/>
              <a:ahLst/>
              <a:cxnLst/>
              <a:rect l="l" t="t" r="r" b="b"/>
              <a:pathLst>
                <a:path w="4438650" h="4438650">
                  <a:moveTo>
                    <a:pt x="4438650" y="4434447"/>
                  </a:moveTo>
                  <a:lnTo>
                    <a:pt x="4438650" y="4438571"/>
                  </a:lnTo>
                  <a:lnTo>
                    <a:pt x="2965339" y="4438571"/>
                  </a:lnTo>
                  <a:lnTo>
                    <a:pt x="0" y="1472320"/>
                  </a:lnTo>
                  <a:lnTo>
                    <a:pt x="0" y="5496"/>
                  </a:lnTo>
                  <a:lnTo>
                    <a:pt x="5494" y="0"/>
                  </a:lnTo>
                  <a:lnTo>
                    <a:pt x="4438650" y="4434447"/>
                  </a:lnTo>
                  <a:close/>
                </a:path>
              </a:pathLst>
            </a:custGeom>
            <a:solidFill>
              <a:srgbClr val="04445D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069196" y="7320655"/>
              <a:ext cx="2965450" cy="2966720"/>
            </a:xfrm>
            <a:custGeom>
              <a:avLst/>
              <a:gdLst/>
              <a:ahLst/>
              <a:cxnLst/>
              <a:rect l="l" t="t" r="r" b="b"/>
              <a:pathLst>
                <a:path w="2965450" h="2966720">
                  <a:moveTo>
                    <a:pt x="2965339" y="2966250"/>
                  </a:moveTo>
                  <a:lnTo>
                    <a:pt x="1487938" y="2966250"/>
                  </a:lnTo>
                  <a:lnTo>
                    <a:pt x="0" y="1477860"/>
                  </a:lnTo>
                  <a:lnTo>
                    <a:pt x="0" y="0"/>
                  </a:lnTo>
                  <a:lnTo>
                    <a:pt x="2965339" y="2966250"/>
                  </a:lnTo>
                  <a:close/>
                </a:path>
              </a:pathLst>
            </a:custGeom>
            <a:solidFill>
              <a:srgbClr val="04445D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069196" y="8798515"/>
              <a:ext cx="1488440" cy="1488440"/>
            </a:xfrm>
            <a:custGeom>
              <a:avLst/>
              <a:gdLst/>
              <a:ahLst/>
              <a:cxnLst/>
              <a:rect l="l" t="t" r="r" b="b"/>
              <a:pathLst>
                <a:path w="1488440" h="1488440">
                  <a:moveTo>
                    <a:pt x="1487938" y="1488389"/>
                  </a:moveTo>
                  <a:lnTo>
                    <a:pt x="10579" y="1488389"/>
                  </a:lnTo>
                  <a:lnTo>
                    <a:pt x="0" y="1477806"/>
                  </a:lnTo>
                  <a:lnTo>
                    <a:pt x="0" y="0"/>
                  </a:lnTo>
                  <a:lnTo>
                    <a:pt x="1487938" y="1488389"/>
                  </a:lnTo>
                  <a:close/>
                </a:path>
              </a:pathLst>
            </a:custGeom>
            <a:solidFill>
              <a:srgbClr val="04445D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069276" y="0"/>
              <a:ext cx="3072130" cy="3067685"/>
            </a:xfrm>
            <a:custGeom>
              <a:avLst/>
              <a:gdLst/>
              <a:ahLst/>
              <a:cxnLst/>
              <a:rect l="l" t="t" r="r" b="b"/>
              <a:pathLst>
                <a:path w="3072130" h="3067685">
                  <a:moveTo>
                    <a:pt x="5566" y="3067689"/>
                  </a:moveTo>
                  <a:lnTo>
                    <a:pt x="0" y="3067689"/>
                  </a:lnTo>
                  <a:lnTo>
                    <a:pt x="0" y="1988120"/>
                  </a:lnTo>
                  <a:lnTo>
                    <a:pt x="1987130" y="0"/>
                  </a:lnTo>
                  <a:lnTo>
                    <a:pt x="3071681" y="0"/>
                  </a:lnTo>
                  <a:lnTo>
                    <a:pt x="5566" y="3067689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069276" y="0"/>
              <a:ext cx="1987550" cy="1988185"/>
            </a:xfrm>
            <a:custGeom>
              <a:avLst/>
              <a:gdLst/>
              <a:ahLst/>
              <a:cxnLst/>
              <a:rect l="l" t="t" r="r" b="b"/>
              <a:pathLst>
                <a:path w="1987550" h="1988185">
                  <a:moveTo>
                    <a:pt x="0" y="1988120"/>
                  </a:moveTo>
                  <a:lnTo>
                    <a:pt x="0" y="903004"/>
                  </a:lnTo>
                  <a:lnTo>
                    <a:pt x="902551" y="0"/>
                  </a:lnTo>
                  <a:lnTo>
                    <a:pt x="1987130" y="0"/>
                  </a:lnTo>
                  <a:lnTo>
                    <a:pt x="0" y="1988120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69276" y="0"/>
              <a:ext cx="902969" cy="903605"/>
            </a:xfrm>
            <a:custGeom>
              <a:avLst/>
              <a:gdLst/>
              <a:ahLst/>
              <a:cxnLst/>
              <a:rect l="l" t="t" r="r" b="b"/>
              <a:pathLst>
                <a:path w="902970" h="903605">
                  <a:moveTo>
                    <a:pt x="0" y="903004"/>
                  </a:moveTo>
                  <a:lnTo>
                    <a:pt x="0" y="0"/>
                  </a:lnTo>
                  <a:lnTo>
                    <a:pt x="902551" y="0"/>
                  </a:lnTo>
                  <a:lnTo>
                    <a:pt x="0" y="903004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380237" y="10530"/>
              <a:ext cx="2857500" cy="2857500"/>
            </a:xfrm>
            <a:custGeom>
              <a:avLst/>
              <a:gdLst/>
              <a:ahLst/>
              <a:cxnLst/>
              <a:rect l="l" t="t" r="r" b="b"/>
              <a:pathLst>
                <a:path w="2857500" h="2857500">
                  <a:moveTo>
                    <a:pt x="0" y="6036"/>
                  </a:moveTo>
                  <a:lnTo>
                    <a:pt x="0" y="0"/>
                  </a:lnTo>
                  <a:lnTo>
                    <a:pt x="946224" y="0"/>
                  </a:lnTo>
                  <a:lnTo>
                    <a:pt x="2857499" y="1909598"/>
                  </a:lnTo>
                  <a:lnTo>
                    <a:pt x="2857499" y="2853920"/>
                  </a:lnTo>
                  <a:lnTo>
                    <a:pt x="2853965" y="2857452"/>
                  </a:lnTo>
                  <a:lnTo>
                    <a:pt x="0" y="6036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26461" y="10530"/>
              <a:ext cx="1911350" cy="1910080"/>
            </a:xfrm>
            <a:custGeom>
              <a:avLst/>
              <a:gdLst/>
              <a:ahLst/>
              <a:cxnLst/>
              <a:rect l="l" t="t" r="r" b="b"/>
              <a:pathLst>
                <a:path w="1911350" h="1910080">
                  <a:moveTo>
                    <a:pt x="0" y="0"/>
                  </a:moveTo>
                  <a:lnTo>
                    <a:pt x="952245" y="0"/>
                  </a:lnTo>
                  <a:lnTo>
                    <a:pt x="1911275" y="958185"/>
                  </a:lnTo>
                  <a:lnTo>
                    <a:pt x="1911275" y="1909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78707" y="10530"/>
              <a:ext cx="959485" cy="958215"/>
            </a:xfrm>
            <a:custGeom>
              <a:avLst/>
              <a:gdLst/>
              <a:ahLst/>
              <a:cxnLst/>
              <a:rect l="l" t="t" r="r" b="b"/>
              <a:pathLst>
                <a:path w="959484" h="958215">
                  <a:moveTo>
                    <a:pt x="0" y="0"/>
                  </a:moveTo>
                  <a:lnTo>
                    <a:pt x="952217" y="0"/>
                  </a:lnTo>
                  <a:lnTo>
                    <a:pt x="959030" y="6806"/>
                  </a:lnTo>
                  <a:lnTo>
                    <a:pt x="959030" y="958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559388" y="1028699"/>
              <a:ext cx="1323975" cy="1323975"/>
            </a:xfrm>
            <a:custGeom>
              <a:avLst/>
              <a:gdLst/>
              <a:ahLst/>
              <a:cxnLst/>
              <a:rect l="l" t="t" r="r" b="b"/>
              <a:pathLst>
                <a:path w="1323975" h="1323975">
                  <a:moveTo>
                    <a:pt x="0" y="0"/>
                  </a:moveTo>
                  <a:lnTo>
                    <a:pt x="439745" y="0"/>
                  </a:lnTo>
                  <a:lnTo>
                    <a:pt x="1323962" y="886407"/>
                  </a:lnTo>
                  <a:lnTo>
                    <a:pt x="1323962" y="1320719"/>
                  </a:lnTo>
                  <a:lnTo>
                    <a:pt x="1320719" y="1323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999134" y="1028699"/>
              <a:ext cx="884555" cy="886460"/>
            </a:xfrm>
            <a:custGeom>
              <a:avLst/>
              <a:gdLst/>
              <a:ahLst/>
              <a:cxnLst/>
              <a:rect l="l" t="t" r="r" b="b"/>
              <a:pathLst>
                <a:path w="884555" h="886460">
                  <a:moveTo>
                    <a:pt x="0" y="0"/>
                  </a:moveTo>
                  <a:lnTo>
                    <a:pt x="439736" y="0"/>
                  </a:lnTo>
                  <a:lnTo>
                    <a:pt x="884216" y="445580"/>
                  </a:lnTo>
                  <a:lnTo>
                    <a:pt x="884216" y="88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438870" y="1028699"/>
              <a:ext cx="444500" cy="445770"/>
            </a:xfrm>
            <a:custGeom>
              <a:avLst/>
              <a:gdLst/>
              <a:ahLst/>
              <a:cxnLst/>
              <a:rect l="l" t="t" r="r" b="b"/>
              <a:pathLst>
                <a:path w="444500" h="445769">
                  <a:moveTo>
                    <a:pt x="0" y="0"/>
                  </a:moveTo>
                  <a:lnTo>
                    <a:pt x="439723" y="0"/>
                  </a:lnTo>
                  <a:lnTo>
                    <a:pt x="444480" y="4768"/>
                  </a:lnTo>
                  <a:lnTo>
                    <a:pt x="444480" y="445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683300" y="0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0" y="0"/>
                  </a:moveTo>
                  <a:lnTo>
                    <a:pt x="332158" y="0"/>
                  </a:lnTo>
                  <a:lnTo>
                    <a:pt x="732858" y="401717"/>
                  </a:lnTo>
                  <a:lnTo>
                    <a:pt x="732858" y="732142"/>
                  </a:lnTo>
                  <a:lnTo>
                    <a:pt x="731579" y="733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015459" y="0"/>
              <a:ext cx="401320" cy="401955"/>
            </a:xfrm>
            <a:custGeom>
              <a:avLst/>
              <a:gdLst/>
              <a:ahLst/>
              <a:cxnLst/>
              <a:rect l="l" t="t" r="r" b="b"/>
              <a:pathLst>
                <a:path w="401319" h="401955">
                  <a:moveTo>
                    <a:pt x="0" y="0"/>
                  </a:moveTo>
                  <a:lnTo>
                    <a:pt x="332156" y="0"/>
                  </a:lnTo>
                  <a:lnTo>
                    <a:pt x="400699" y="68716"/>
                  </a:lnTo>
                  <a:lnTo>
                    <a:pt x="400699" y="401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347615" y="0"/>
              <a:ext cx="68580" cy="69215"/>
            </a:xfrm>
            <a:custGeom>
              <a:avLst/>
              <a:gdLst/>
              <a:ahLst/>
              <a:cxnLst/>
              <a:rect l="l" t="t" r="r" b="b"/>
              <a:pathLst>
                <a:path w="68580" h="69215">
                  <a:moveTo>
                    <a:pt x="0" y="0"/>
                  </a:moveTo>
                  <a:lnTo>
                    <a:pt x="68543" y="0"/>
                  </a:lnTo>
                  <a:lnTo>
                    <a:pt x="68543" y="68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50867" y="2217014"/>
              <a:ext cx="4238639" cy="52292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00961" y="7887895"/>
            <a:ext cx="5443220" cy="2145665"/>
          </a:xfrm>
          <a:prstGeom prst="rect">
            <a:avLst/>
          </a:prstGeom>
        </p:spPr>
        <p:txBody>
          <a:bodyPr wrap="square" lIns="0" tIns="271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dirty="0" sz="3600" spc="690">
                <a:solidFill>
                  <a:srgbClr val="EBFDFF"/>
                </a:solidFill>
                <a:latin typeface="Trebuchet MS"/>
                <a:cs typeface="Trebuchet MS"/>
              </a:rPr>
              <a:t>MARYAM</a:t>
            </a:r>
            <a:r>
              <a:rPr dirty="0" sz="3600" spc="470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3600" spc="680">
                <a:solidFill>
                  <a:srgbClr val="EBFDFF"/>
                </a:solidFill>
                <a:latin typeface="Trebuchet MS"/>
                <a:cs typeface="Trebuchet MS"/>
              </a:rPr>
              <a:t>NADEEM</a:t>
            </a:r>
            <a:endParaRPr sz="3600">
              <a:latin typeface="Trebuchet MS"/>
              <a:cs typeface="Trebuchet MS"/>
            </a:endParaRPr>
          </a:p>
          <a:p>
            <a:pPr algn="ctr" marL="12065" marR="5080">
              <a:lnSpc>
                <a:spcPct val="107400"/>
              </a:lnSpc>
              <a:spcBef>
                <a:spcPts val="1570"/>
              </a:spcBef>
            </a:pPr>
            <a:r>
              <a:rPr dirty="0" sz="3400" spc="114">
                <a:solidFill>
                  <a:srgbClr val="74E6D9"/>
                </a:solidFill>
                <a:latin typeface="Trebuchet MS"/>
                <a:cs typeface="Trebuchet MS"/>
              </a:rPr>
              <a:t>Front </a:t>
            </a:r>
            <a:r>
              <a:rPr dirty="0" sz="3400" spc="260">
                <a:solidFill>
                  <a:srgbClr val="74E6D9"/>
                </a:solidFill>
                <a:latin typeface="Trebuchet MS"/>
                <a:cs typeface="Trebuchet MS"/>
              </a:rPr>
              <a:t>End </a:t>
            </a:r>
            <a:r>
              <a:rPr dirty="0" sz="3400" spc="185">
                <a:solidFill>
                  <a:srgbClr val="74E6D9"/>
                </a:solidFill>
                <a:latin typeface="Trebuchet MS"/>
                <a:cs typeface="Trebuchet MS"/>
              </a:rPr>
              <a:t>Blockchain</a:t>
            </a:r>
            <a:r>
              <a:rPr dirty="0" sz="3400" spc="-280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3400" spc="200">
                <a:solidFill>
                  <a:srgbClr val="74E6D9"/>
                </a:solidFill>
                <a:latin typeface="Trebuchet MS"/>
                <a:cs typeface="Trebuchet MS"/>
              </a:rPr>
              <a:t>and  </a:t>
            </a:r>
            <a:r>
              <a:rPr dirty="0" sz="3400" spc="170">
                <a:solidFill>
                  <a:srgbClr val="74E6D9"/>
                </a:solidFill>
                <a:latin typeface="Trebuchet MS"/>
                <a:cs typeface="Trebuchet MS"/>
              </a:rPr>
              <a:t>Testing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24250" y="1028702"/>
            <a:ext cx="11581130" cy="8559165"/>
            <a:chOff x="3524250" y="1028702"/>
            <a:chExt cx="11581130" cy="8559165"/>
          </a:xfrm>
        </p:grpSpPr>
        <p:sp>
          <p:nvSpPr>
            <p:cNvPr id="3" name="object 3"/>
            <p:cNvSpPr/>
            <p:nvPr/>
          </p:nvSpPr>
          <p:spPr>
            <a:xfrm>
              <a:off x="3865321" y="1357680"/>
              <a:ext cx="11239500" cy="8229600"/>
            </a:xfrm>
            <a:custGeom>
              <a:avLst/>
              <a:gdLst/>
              <a:ahLst/>
              <a:cxnLst/>
              <a:rect l="l" t="t" r="r" b="b"/>
              <a:pathLst>
                <a:path w="11239500" h="8229600">
                  <a:moveTo>
                    <a:pt x="11239500" y="0"/>
                  </a:moveTo>
                  <a:lnTo>
                    <a:pt x="0" y="0"/>
                  </a:lnTo>
                  <a:lnTo>
                    <a:pt x="0" y="7900632"/>
                  </a:lnTo>
                  <a:lnTo>
                    <a:pt x="0" y="8229600"/>
                  </a:lnTo>
                  <a:lnTo>
                    <a:pt x="11239500" y="8229600"/>
                  </a:lnTo>
                  <a:lnTo>
                    <a:pt x="11239500" y="7900632"/>
                  </a:lnTo>
                  <a:lnTo>
                    <a:pt x="11239500" y="0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24250" y="1028702"/>
              <a:ext cx="11239500" cy="8229600"/>
            </a:xfrm>
            <a:custGeom>
              <a:avLst/>
              <a:gdLst/>
              <a:ahLst/>
              <a:cxnLst/>
              <a:rect l="l" t="t" r="r" b="b"/>
              <a:pathLst>
                <a:path w="11239500" h="8229600">
                  <a:moveTo>
                    <a:pt x="1123950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11239500" y="0"/>
                  </a:lnTo>
                  <a:lnTo>
                    <a:pt x="11239500" y="8229600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681020" y="680231"/>
            <a:ext cx="952500" cy="952500"/>
            <a:chOff x="681020" y="680231"/>
            <a:chExt cx="952500" cy="952500"/>
          </a:xfrm>
        </p:grpSpPr>
        <p:sp>
          <p:nvSpPr>
            <p:cNvPr id="6" name="object 6"/>
            <p:cNvSpPr/>
            <p:nvPr/>
          </p:nvSpPr>
          <p:spPr>
            <a:xfrm>
              <a:off x="681020" y="680231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464" y="952499"/>
                  </a:moveTo>
                  <a:lnTo>
                    <a:pt x="636109" y="952499"/>
                  </a:lnTo>
                  <a:lnTo>
                    <a:pt x="0" y="314794"/>
                  </a:lnTo>
                  <a:lnTo>
                    <a:pt x="0" y="2339"/>
                  </a:lnTo>
                  <a:lnTo>
                    <a:pt x="2333" y="0"/>
                  </a:lnTo>
                  <a:lnTo>
                    <a:pt x="952464" y="952499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1020" y="995026"/>
              <a:ext cx="636270" cy="638175"/>
            </a:xfrm>
            <a:custGeom>
              <a:avLst/>
              <a:gdLst/>
              <a:ahLst/>
              <a:cxnLst/>
              <a:rect l="l" t="t" r="r" b="b"/>
              <a:pathLst>
                <a:path w="636269" h="638175">
                  <a:moveTo>
                    <a:pt x="636109" y="637704"/>
                  </a:moveTo>
                  <a:lnTo>
                    <a:pt x="319760" y="637704"/>
                  </a:lnTo>
                  <a:lnTo>
                    <a:pt x="0" y="317142"/>
                  </a:lnTo>
                  <a:lnTo>
                    <a:pt x="0" y="0"/>
                  </a:lnTo>
                  <a:lnTo>
                    <a:pt x="636109" y="637704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1020" y="1312169"/>
              <a:ext cx="320040" cy="320675"/>
            </a:xfrm>
            <a:custGeom>
              <a:avLst/>
              <a:gdLst/>
              <a:ahLst/>
              <a:cxnLst/>
              <a:rect l="l" t="t" r="r" b="b"/>
              <a:pathLst>
                <a:path w="320040" h="320675">
                  <a:moveTo>
                    <a:pt x="319760" y="320561"/>
                  </a:moveTo>
                  <a:lnTo>
                    <a:pt x="3422" y="320561"/>
                  </a:lnTo>
                  <a:lnTo>
                    <a:pt x="0" y="317131"/>
                  </a:lnTo>
                  <a:lnTo>
                    <a:pt x="0" y="0"/>
                  </a:lnTo>
                  <a:lnTo>
                    <a:pt x="319760" y="320561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6835262" y="2596097"/>
            <a:ext cx="1452880" cy="2276475"/>
            <a:chOff x="16835262" y="2596097"/>
            <a:chExt cx="1452880" cy="2276475"/>
          </a:xfrm>
        </p:grpSpPr>
        <p:sp>
          <p:nvSpPr>
            <p:cNvPr id="10" name="object 10"/>
            <p:cNvSpPr/>
            <p:nvPr/>
          </p:nvSpPr>
          <p:spPr>
            <a:xfrm>
              <a:off x="16835262" y="2596097"/>
              <a:ext cx="1452880" cy="2205355"/>
            </a:xfrm>
            <a:custGeom>
              <a:avLst/>
              <a:gdLst/>
              <a:ahLst/>
              <a:cxnLst/>
              <a:rect l="l" t="t" r="r" b="b"/>
              <a:pathLst>
                <a:path w="1452880" h="2205354">
                  <a:moveTo>
                    <a:pt x="1452737" y="1447352"/>
                  </a:moveTo>
                  <a:lnTo>
                    <a:pt x="1452737" y="2205283"/>
                  </a:lnTo>
                  <a:lnTo>
                    <a:pt x="0" y="755106"/>
                  </a:lnTo>
                  <a:lnTo>
                    <a:pt x="0" y="2800"/>
                  </a:lnTo>
                  <a:lnTo>
                    <a:pt x="2805" y="0"/>
                  </a:lnTo>
                  <a:lnTo>
                    <a:pt x="1452737" y="1447352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835262" y="3351204"/>
              <a:ext cx="1452880" cy="1521460"/>
            </a:xfrm>
            <a:custGeom>
              <a:avLst/>
              <a:gdLst/>
              <a:ahLst/>
              <a:cxnLst/>
              <a:rect l="l" t="t" r="r" b="b"/>
              <a:pathLst>
                <a:path w="1452880" h="1521460">
                  <a:moveTo>
                    <a:pt x="1452737" y="1450176"/>
                  </a:moveTo>
                  <a:lnTo>
                    <a:pt x="1452737" y="1521240"/>
                  </a:lnTo>
                  <a:lnTo>
                    <a:pt x="764661" y="1521240"/>
                  </a:lnTo>
                  <a:lnTo>
                    <a:pt x="0" y="757929"/>
                  </a:lnTo>
                  <a:lnTo>
                    <a:pt x="0" y="0"/>
                  </a:lnTo>
                  <a:lnTo>
                    <a:pt x="1452737" y="1450176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835262" y="4109133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764661" y="763310"/>
                  </a:moveTo>
                  <a:lnTo>
                    <a:pt x="5418" y="763310"/>
                  </a:lnTo>
                  <a:lnTo>
                    <a:pt x="0" y="757901"/>
                  </a:lnTo>
                  <a:lnTo>
                    <a:pt x="0" y="0"/>
                  </a:lnTo>
                  <a:lnTo>
                    <a:pt x="764661" y="76331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028700" y="8713283"/>
            <a:ext cx="1579880" cy="1574165"/>
            <a:chOff x="1028700" y="8713283"/>
            <a:chExt cx="1579880" cy="1574165"/>
          </a:xfrm>
        </p:grpSpPr>
        <p:sp>
          <p:nvSpPr>
            <p:cNvPr id="14" name="object 14"/>
            <p:cNvSpPr/>
            <p:nvPr/>
          </p:nvSpPr>
          <p:spPr>
            <a:xfrm>
              <a:off x="1028700" y="8713283"/>
              <a:ext cx="1579880" cy="1574165"/>
            </a:xfrm>
            <a:custGeom>
              <a:avLst/>
              <a:gdLst/>
              <a:ahLst/>
              <a:cxnLst/>
              <a:rect l="l" t="t" r="r" b="b"/>
              <a:pathLst>
                <a:path w="1579880" h="1574165">
                  <a:moveTo>
                    <a:pt x="1579338" y="1573715"/>
                  </a:moveTo>
                  <a:lnTo>
                    <a:pt x="820067" y="1573715"/>
                  </a:lnTo>
                  <a:lnTo>
                    <a:pt x="0" y="755093"/>
                  </a:lnTo>
                  <a:lnTo>
                    <a:pt x="0" y="2813"/>
                  </a:lnTo>
                  <a:lnTo>
                    <a:pt x="2818" y="0"/>
                  </a:lnTo>
                  <a:lnTo>
                    <a:pt x="1579338" y="1573715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8700" y="9468377"/>
              <a:ext cx="820419" cy="819150"/>
            </a:xfrm>
            <a:custGeom>
              <a:avLst/>
              <a:gdLst/>
              <a:ahLst/>
              <a:cxnLst/>
              <a:rect l="l" t="t" r="r" b="b"/>
              <a:pathLst>
                <a:path w="820420" h="819150">
                  <a:moveTo>
                    <a:pt x="820067" y="818622"/>
                  </a:moveTo>
                  <a:lnTo>
                    <a:pt x="60799" y="818622"/>
                  </a:lnTo>
                  <a:lnTo>
                    <a:pt x="0" y="757929"/>
                  </a:lnTo>
                  <a:lnTo>
                    <a:pt x="0" y="0"/>
                  </a:lnTo>
                  <a:lnTo>
                    <a:pt x="820067" y="81862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28700" y="1022630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60799" y="60692"/>
                  </a:moveTo>
                  <a:lnTo>
                    <a:pt x="0" y="60692"/>
                  </a:lnTo>
                  <a:lnTo>
                    <a:pt x="0" y="0"/>
                  </a:lnTo>
                  <a:lnTo>
                    <a:pt x="60799" y="6069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6078896" y="8958579"/>
            <a:ext cx="628650" cy="628650"/>
            <a:chOff x="16078896" y="8958579"/>
            <a:chExt cx="628650" cy="628650"/>
          </a:xfrm>
        </p:grpSpPr>
        <p:sp>
          <p:nvSpPr>
            <p:cNvPr id="18" name="object 18"/>
            <p:cNvSpPr/>
            <p:nvPr/>
          </p:nvSpPr>
          <p:spPr>
            <a:xfrm>
              <a:off x="16078896" y="8958579"/>
              <a:ext cx="628650" cy="628650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628650" y="628584"/>
                  </a:moveTo>
                  <a:lnTo>
                    <a:pt x="419847" y="628584"/>
                  </a:lnTo>
                  <a:lnTo>
                    <a:pt x="0" y="207742"/>
                  </a:lnTo>
                  <a:lnTo>
                    <a:pt x="0" y="1543"/>
                  </a:lnTo>
                  <a:lnTo>
                    <a:pt x="1539" y="0"/>
                  </a:lnTo>
                  <a:lnTo>
                    <a:pt x="628650" y="628584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78896" y="9166322"/>
              <a:ext cx="420370" cy="421005"/>
            </a:xfrm>
            <a:custGeom>
              <a:avLst/>
              <a:gdLst/>
              <a:ahLst/>
              <a:cxnLst/>
              <a:rect l="l" t="t" r="r" b="b"/>
              <a:pathLst>
                <a:path w="420369" h="421004">
                  <a:moveTo>
                    <a:pt x="419847" y="420841"/>
                  </a:moveTo>
                  <a:lnTo>
                    <a:pt x="211050" y="420841"/>
                  </a:lnTo>
                  <a:lnTo>
                    <a:pt x="0" y="209292"/>
                  </a:lnTo>
                  <a:lnTo>
                    <a:pt x="0" y="0"/>
                  </a:lnTo>
                  <a:lnTo>
                    <a:pt x="419847" y="420841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078896" y="9375613"/>
              <a:ext cx="211454" cy="212090"/>
            </a:xfrm>
            <a:custGeom>
              <a:avLst/>
              <a:gdLst/>
              <a:ahLst/>
              <a:cxnLst/>
              <a:rect l="l" t="t" r="r" b="b"/>
              <a:pathLst>
                <a:path w="211455" h="212090">
                  <a:moveTo>
                    <a:pt x="211050" y="211548"/>
                  </a:moveTo>
                  <a:lnTo>
                    <a:pt x="2258" y="211548"/>
                  </a:lnTo>
                  <a:lnTo>
                    <a:pt x="0" y="209284"/>
                  </a:lnTo>
                  <a:lnTo>
                    <a:pt x="0" y="0"/>
                  </a:lnTo>
                  <a:lnTo>
                    <a:pt x="211050" y="211548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2168371" y="3103459"/>
            <a:ext cx="628650" cy="628650"/>
            <a:chOff x="2168371" y="3103459"/>
            <a:chExt cx="628650" cy="628650"/>
          </a:xfrm>
        </p:grpSpPr>
        <p:sp>
          <p:nvSpPr>
            <p:cNvPr id="22" name="object 22"/>
            <p:cNvSpPr/>
            <p:nvPr/>
          </p:nvSpPr>
          <p:spPr>
            <a:xfrm>
              <a:off x="2168371" y="3103459"/>
              <a:ext cx="628650" cy="628650"/>
            </a:xfrm>
            <a:custGeom>
              <a:avLst/>
              <a:gdLst/>
              <a:ahLst/>
              <a:cxnLst/>
              <a:rect l="l" t="t" r="r" b="b"/>
              <a:pathLst>
                <a:path w="628650" h="628650">
                  <a:moveTo>
                    <a:pt x="628650" y="628584"/>
                  </a:moveTo>
                  <a:lnTo>
                    <a:pt x="419847" y="628584"/>
                  </a:lnTo>
                  <a:lnTo>
                    <a:pt x="0" y="207742"/>
                  </a:lnTo>
                  <a:lnTo>
                    <a:pt x="0" y="1543"/>
                  </a:lnTo>
                  <a:lnTo>
                    <a:pt x="1539" y="0"/>
                  </a:lnTo>
                  <a:lnTo>
                    <a:pt x="628650" y="628584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168371" y="3311202"/>
              <a:ext cx="420370" cy="421005"/>
            </a:xfrm>
            <a:custGeom>
              <a:avLst/>
              <a:gdLst/>
              <a:ahLst/>
              <a:cxnLst/>
              <a:rect l="l" t="t" r="r" b="b"/>
              <a:pathLst>
                <a:path w="420369" h="421004">
                  <a:moveTo>
                    <a:pt x="419847" y="420841"/>
                  </a:moveTo>
                  <a:lnTo>
                    <a:pt x="211050" y="420841"/>
                  </a:lnTo>
                  <a:lnTo>
                    <a:pt x="0" y="209292"/>
                  </a:lnTo>
                  <a:lnTo>
                    <a:pt x="0" y="0"/>
                  </a:lnTo>
                  <a:lnTo>
                    <a:pt x="419847" y="420841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8371" y="3520494"/>
              <a:ext cx="211454" cy="212090"/>
            </a:xfrm>
            <a:custGeom>
              <a:avLst/>
              <a:gdLst/>
              <a:ahLst/>
              <a:cxnLst/>
              <a:rect l="l" t="t" r="r" b="b"/>
              <a:pathLst>
                <a:path w="211455" h="212089">
                  <a:moveTo>
                    <a:pt x="211050" y="211548"/>
                  </a:moveTo>
                  <a:lnTo>
                    <a:pt x="2258" y="211548"/>
                  </a:lnTo>
                  <a:lnTo>
                    <a:pt x="0" y="209284"/>
                  </a:lnTo>
                  <a:lnTo>
                    <a:pt x="0" y="0"/>
                  </a:lnTo>
                  <a:lnTo>
                    <a:pt x="211050" y="211548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973918" y="5094658"/>
            <a:ext cx="6340475" cy="2122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550" spc="295" b="1">
                <a:solidFill>
                  <a:srgbClr val="04445D"/>
                </a:solidFill>
                <a:latin typeface="Trebuchet MS"/>
                <a:cs typeface="Trebuchet MS"/>
              </a:rPr>
              <a:t>GET </a:t>
            </a:r>
            <a:r>
              <a:rPr dirty="0" sz="4550" spc="350" b="1">
                <a:solidFill>
                  <a:srgbClr val="04445D"/>
                </a:solidFill>
                <a:latin typeface="Trebuchet MS"/>
                <a:cs typeface="Trebuchet MS"/>
              </a:rPr>
              <a:t>IN</a:t>
            </a:r>
            <a:r>
              <a:rPr dirty="0" sz="4550" spc="30" b="1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4550" spc="425" b="1">
                <a:solidFill>
                  <a:srgbClr val="04445D"/>
                </a:solidFill>
                <a:latin typeface="Trebuchet MS"/>
                <a:cs typeface="Trebuchet MS"/>
              </a:rPr>
              <a:t>TOUCH</a:t>
            </a:r>
            <a:endParaRPr sz="455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06800"/>
              </a:lnSpc>
              <a:spcBef>
                <a:spcPts val="2840"/>
              </a:spcBef>
            </a:pPr>
            <a:r>
              <a:rPr dirty="0" sz="3200" spc="114">
                <a:solidFill>
                  <a:srgbClr val="04445D"/>
                </a:solidFill>
                <a:latin typeface="Trebuchet MS"/>
                <a:cs typeface="Trebuchet MS"/>
                <a:hlinkClick r:id="rId2"/>
              </a:rPr>
              <a:t>javeriazafar06@gmail.com </a:t>
            </a:r>
            <a:r>
              <a:rPr dirty="0" sz="3200" spc="114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3200" spc="37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m</a:t>
            </a:r>
            <a:r>
              <a:rPr dirty="0" sz="3200" spc="15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dirty="0" sz="3200" spc="-3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r</a:t>
            </a:r>
            <a:r>
              <a:rPr dirty="0" sz="3200" spc="24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y</a:t>
            </a:r>
            <a:r>
              <a:rPr dirty="0" sz="3200" spc="15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dirty="0" sz="3200" spc="37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m</a:t>
            </a:r>
            <a:r>
              <a:rPr dirty="0" sz="3200" spc="204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n</a:t>
            </a:r>
            <a:r>
              <a:rPr dirty="0" sz="3200" spc="15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dirty="0" sz="3200" spc="29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d</a:t>
            </a:r>
            <a:r>
              <a:rPr dirty="0" sz="3200" spc="22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ee</a:t>
            </a:r>
            <a:r>
              <a:rPr dirty="0" sz="3200" spc="37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m</a:t>
            </a:r>
            <a:r>
              <a:rPr dirty="0" sz="3200" spc="30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8</a:t>
            </a:r>
            <a:r>
              <a:rPr dirty="0" sz="3200" spc="7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2</a:t>
            </a:r>
            <a:r>
              <a:rPr dirty="0" sz="3200" spc="-22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1</a:t>
            </a:r>
            <a:r>
              <a:rPr dirty="0" sz="3200" spc="29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@</a:t>
            </a:r>
            <a:r>
              <a:rPr dirty="0" sz="3200" spc="459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g</a:t>
            </a:r>
            <a:r>
              <a:rPr dirty="0" sz="3200" spc="37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m</a:t>
            </a:r>
            <a:r>
              <a:rPr dirty="0" sz="3200" spc="15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a</a:t>
            </a:r>
            <a:r>
              <a:rPr dirty="0" sz="3200" spc="-12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i</a:t>
            </a:r>
            <a:r>
              <a:rPr dirty="0" sz="3200" spc="1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l</a:t>
            </a:r>
            <a:r>
              <a:rPr dirty="0" sz="3200" spc="-480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.</a:t>
            </a:r>
            <a:r>
              <a:rPr dirty="0" sz="3200" spc="26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co</a:t>
            </a:r>
            <a:r>
              <a:rPr dirty="0" sz="3200" spc="275">
                <a:solidFill>
                  <a:srgbClr val="04445D"/>
                </a:solidFill>
                <a:latin typeface="Trebuchet MS"/>
                <a:cs typeface="Trebuchet MS"/>
                <a:hlinkClick r:id="rId3"/>
              </a:rPr>
              <a:t>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104812" y="2034243"/>
            <a:ext cx="9946640" cy="2387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0" spc="175">
                <a:solidFill>
                  <a:srgbClr val="04445D"/>
                </a:solidFill>
              </a:rPr>
              <a:t>Thankyou!</a:t>
            </a:r>
            <a:endParaRPr sz="15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659" y="1895462"/>
            <a:ext cx="502856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405"/>
              <a:t>PROBLEM</a:t>
            </a:r>
            <a:r>
              <a:rPr dirty="0" sz="7000" spc="-505"/>
              <a:t> </a:t>
            </a:r>
            <a:r>
              <a:rPr dirty="0" sz="7000" spc="-425"/>
              <a:t>!!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262659" y="3311125"/>
            <a:ext cx="8645525" cy="382079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795655">
              <a:lnSpc>
                <a:spcPts val="4720"/>
              </a:lnSpc>
              <a:spcBef>
                <a:spcPts val="320"/>
              </a:spcBef>
            </a:pPr>
            <a:r>
              <a:rPr dirty="0" sz="4000" spc="245" b="1">
                <a:solidFill>
                  <a:srgbClr val="EBFDFF"/>
                </a:solidFill>
                <a:latin typeface="Trebuchet MS"/>
                <a:cs typeface="Trebuchet MS"/>
              </a:rPr>
              <a:t>OPAQUE, </a:t>
            </a:r>
            <a:r>
              <a:rPr dirty="0" sz="4000" spc="380" b="1">
                <a:solidFill>
                  <a:srgbClr val="EBFDFF"/>
                </a:solidFill>
                <a:latin typeface="Trebuchet MS"/>
                <a:cs typeface="Trebuchet MS"/>
              </a:rPr>
              <a:t>UNTRACEABLE</a:t>
            </a:r>
            <a:r>
              <a:rPr dirty="0" sz="400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405" b="1">
                <a:solidFill>
                  <a:srgbClr val="EBFDFF"/>
                </a:solidFill>
                <a:latin typeface="Trebuchet MS"/>
                <a:cs typeface="Trebuchet MS"/>
              </a:rPr>
              <a:t>AND  </a:t>
            </a:r>
            <a:r>
              <a:rPr dirty="0" sz="4000" spc="434" b="1">
                <a:solidFill>
                  <a:srgbClr val="EBFDFF"/>
                </a:solidFill>
                <a:latin typeface="Trebuchet MS"/>
                <a:cs typeface="Trebuchet MS"/>
              </a:rPr>
              <a:t>UNSECURE </a:t>
            </a:r>
            <a:r>
              <a:rPr dirty="0" sz="4000" spc="360" b="1">
                <a:solidFill>
                  <a:srgbClr val="EBFDFF"/>
                </a:solidFill>
                <a:latin typeface="Trebuchet MS"/>
                <a:cs typeface="Trebuchet MS"/>
              </a:rPr>
              <a:t>NATURE </a:t>
            </a:r>
            <a:r>
              <a:rPr dirty="0" sz="4000" spc="180" b="1">
                <a:solidFill>
                  <a:srgbClr val="EBFDFF"/>
                </a:solidFill>
                <a:latin typeface="Trebuchet MS"/>
                <a:cs typeface="Trebuchet MS"/>
              </a:rPr>
              <a:t>OF  </a:t>
            </a:r>
            <a:r>
              <a:rPr dirty="0" sz="4000" spc="395" b="1">
                <a:solidFill>
                  <a:srgbClr val="EBFDFF"/>
                </a:solidFill>
                <a:latin typeface="Trebuchet MS"/>
                <a:cs typeface="Trebuchet MS"/>
              </a:rPr>
              <a:t>SUPPLYCHAIN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050">
              <a:latin typeface="Trebuchet MS"/>
              <a:cs typeface="Trebuchet MS"/>
            </a:endParaRPr>
          </a:p>
          <a:p>
            <a:pPr algn="just" marL="12700" marR="5080">
              <a:lnSpc>
                <a:spcPct val="107100"/>
              </a:lnSpc>
            </a:pPr>
            <a:r>
              <a:rPr dirty="0" sz="2800" spc="180">
                <a:solidFill>
                  <a:srgbClr val="74E6D9"/>
                </a:solidFill>
                <a:latin typeface="Trebuchet MS"/>
                <a:cs typeface="Trebuchet MS"/>
              </a:rPr>
              <a:t>People </a:t>
            </a:r>
            <a:r>
              <a:rPr dirty="0" sz="2800" spc="204">
                <a:solidFill>
                  <a:srgbClr val="74E6D9"/>
                </a:solidFill>
                <a:latin typeface="Trebuchet MS"/>
                <a:cs typeface="Trebuchet MS"/>
              </a:rPr>
              <a:t>nowadays </a:t>
            </a:r>
            <a:r>
              <a:rPr dirty="0" sz="2800" spc="75">
                <a:solidFill>
                  <a:srgbClr val="74E6D9"/>
                </a:solidFill>
                <a:latin typeface="Trebuchet MS"/>
                <a:cs typeface="Trebuchet MS"/>
              </a:rPr>
              <a:t>are </a:t>
            </a:r>
            <a:r>
              <a:rPr dirty="0" sz="2800" spc="165">
                <a:solidFill>
                  <a:srgbClr val="74E6D9"/>
                </a:solidFill>
                <a:latin typeface="Trebuchet MS"/>
                <a:cs typeface="Trebuchet MS"/>
              </a:rPr>
              <a:t>more </a:t>
            </a:r>
            <a:r>
              <a:rPr dirty="0" sz="2800" spc="195">
                <a:solidFill>
                  <a:srgbClr val="74E6D9"/>
                </a:solidFill>
                <a:latin typeface="Trebuchet MS"/>
                <a:cs typeface="Trebuchet MS"/>
              </a:rPr>
              <a:t>conscious</a:t>
            </a:r>
            <a:r>
              <a:rPr dirty="0" sz="2800" spc="-545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74E6D9"/>
                </a:solidFill>
                <a:latin typeface="Trebuchet MS"/>
                <a:cs typeface="Trebuchet MS"/>
              </a:rPr>
              <a:t>about </a:t>
            </a:r>
            <a:r>
              <a:rPr dirty="0" sz="2800" spc="10">
                <a:solidFill>
                  <a:srgbClr val="74E6D9"/>
                </a:solidFill>
                <a:latin typeface="Trebuchet MS"/>
                <a:cs typeface="Trebuchet MS"/>
              </a:rPr>
              <a:t>their  </a:t>
            </a:r>
            <a:r>
              <a:rPr dirty="0" sz="2800" spc="145">
                <a:solidFill>
                  <a:srgbClr val="74E6D9"/>
                </a:solidFill>
                <a:latin typeface="Trebuchet MS"/>
                <a:cs typeface="Trebuchet MS"/>
              </a:rPr>
              <a:t>clothes' </a:t>
            </a:r>
            <a:r>
              <a:rPr dirty="0" sz="2800" spc="15">
                <a:solidFill>
                  <a:srgbClr val="74E6D9"/>
                </a:solidFill>
                <a:latin typeface="Trebuchet MS"/>
                <a:cs typeface="Trebuchet MS"/>
              </a:rPr>
              <a:t>quality. </a:t>
            </a:r>
            <a:r>
              <a:rPr dirty="0" sz="2800" spc="295">
                <a:solidFill>
                  <a:srgbClr val="74E6D9"/>
                </a:solidFill>
                <a:latin typeface="Trebuchet MS"/>
                <a:cs typeface="Trebuchet MS"/>
              </a:rPr>
              <a:t>So </a:t>
            </a:r>
            <a:r>
              <a:rPr dirty="0" sz="2800" spc="155">
                <a:solidFill>
                  <a:srgbClr val="74E6D9"/>
                </a:solidFill>
                <a:latin typeface="Trebuchet MS"/>
                <a:cs typeface="Trebuchet MS"/>
              </a:rPr>
              <a:t>can </a:t>
            </a:r>
            <a:r>
              <a:rPr dirty="0" sz="2800" spc="114">
                <a:solidFill>
                  <a:srgbClr val="74E6D9"/>
                </a:solidFill>
                <a:latin typeface="Trebuchet MS"/>
                <a:cs typeface="Trebuchet MS"/>
              </a:rPr>
              <a:t>Brands, </a:t>
            </a:r>
            <a:r>
              <a:rPr dirty="0" sz="2800" spc="130">
                <a:solidFill>
                  <a:srgbClr val="74E6D9"/>
                </a:solidFill>
                <a:latin typeface="Trebuchet MS"/>
                <a:cs typeface="Trebuchet MS"/>
              </a:rPr>
              <a:t>Manufacturer</a:t>
            </a:r>
            <a:r>
              <a:rPr dirty="0" sz="2800" spc="-500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74E6D9"/>
                </a:solidFill>
                <a:latin typeface="Trebuchet MS"/>
                <a:cs typeface="Trebuchet MS"/>
              </a:rPr>
              <a:t>and  </a:t>
            </a:r>
            <a:r>
              <a:rPr dirty="0" sz="2800" spc="140">
                <a:solidFill>
                  <a:srgbClr val="74E6D9"/>
                </a:solidFill>
                <a:latin typeface="Trebuchet MS"/>
                <a:cs typeface="Trebuchet MS"/>
              </a:rPr>
              <a:t>Supplier </a:t>
            </a:r>
            <a:r>
              <a:rPr dirty="0" sz="2800" spc="45">
                <a:solidFill>
                  <a:srgbClr val="74E6D9"/>
                </a:solidFill>
                <a:latin typeface="Trebuchet MS"/>
                <a:cs typeface="Trebuchet MS"/>
              </a:rPr>
              <a:t>trust</a:t>
            </a:r>
            <a:r>
              <a:rPr dirty="0" sz="2800" spc="725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74E6D9"/>
                </a:solidFill>
                <a:latin typeface="Trebuchet MS"/>
                <a:cs typeface="Trebuchet MS"/>
              </a:rPr>
              <a:t>blindly?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15004" y="9553432"/>
            <a:ext cx="41452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EBFDFF"/>
                </a:solidFill>
                <a:latin typeface="Trebuchet MS"/>
                <a:cs typeface="Trebuchet MS"/>
              </a:rPr>
              <a:t>Bijou </a:t>
            </a:r>
            <a:r>
              <a:rPr dirty="0" sz="2400" spc="150">
                <a:solidFill>
                  <a:srgbClr val="EBFDFF"/>
                </a:solidFill>
                <a:latin typeface="Trebuchet MS"/>
                <a:cs typeface="Trebuchet MS"/>
              </a:rPr>
              <a:t>Solutions, </a:t>
            </a:r>
            <a:r>
              <a:rPr dirty="0" sz="2400" spc="30">
                <a:solidFill>
                  <a:srgbClr val="EBFDFF"/>
                </a:solidFill>
                <a:latin typeface="Trebuchet MS"/>
                <a:cs typeface="Trebuchet MS"/>
              </a:rPr>
              <a:t>Inc.</a:t>
            </a:r>
            <a:r>
              <a:rPr dirty="0" sz="2400" spc="240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2400" spc="-705">
                <a:solidFill>
                  <a:srgbClr val="EBFDFF"/>
                </a:solidFill>
                <a:latin typeface="Trebuchet MS"/>
                <a:cs typeface="Trebuchet MS"/>
              </a:rPr>
              <a:t>|  </a:t>
            </a:r>
            <a:r>
              <a:rPr dirty="0" sz="2400" spc="204">
                <a:solidFill>
                  <a:srgbClr val="EBFDFF"/>
                </a:solidFill>
                <a:latin typeface="Trebuchet MS"/>
                <a:cs typeface="Trebuchet MS"/>
              </a:rPr>
              <a:t>2020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74437" y="0"/>
            <a:ext cx="5910580" cy="10287000"/>
            <a:chOff x="12374437" y="0"/>
            <a:chExt cx="5910580" cy="10287000"/>
          </a:xfrm>
        </p:grpSpPr>
        <p:sp>
          <p:nvSpPr>
            <p:cNvPr id="6" name="object 6"/>
            <p:cNvSpPr/>
            <p:nvPr/>
          </p:nvSpPr>
          <p:spPr>
            <a:xfrm>
              <a:off x="12377836" y="0"/>
              <a:ext cx="585785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374435" y="11"/>
              <a:ext cx="5908040" cy="10287000"/>
            </a:xfrm>
            <a:custGeom>
              <a:avLst/>
              <a:gdLst/>
              <a:ahLst/>
              <a:cxnLst/>
              <a:rect l="l" t="t" r="r" b="b"/>
              <a:pathLst>
                <a:path w="5908040" h="10287000">
                  <a:moveTo>
                    <a:pt x="4351769" y="10286987"/>
                  </a:moveTo>
                  <a:lnTo>
                    <a:pt x="0" y="5935167"/>
                  </a:lnTo>
                  <a:lnTo>
                    <a:pt x="0" y="10286987"/>
                  </a:lnTo>
                  <a:lnTo>
                    <a:pt x="4351769" y="10286987"/>
                  </a:lnTo>
                  <a:close/>
                </a:path>
                <a:path w="5908040" h="10287000">
                  <a:moveTo>
                    <a:pt x="5907671" y="0"/>
                  </a:moveTo>
                  <a:lnTo>
                    <a:pt x="1943747" y="0"/>
                  </a:lnTo>
                  <a:lnTo>
                    <a:pt x="5907671" y="3963949"/>
                  </a:lnTo>
                  <a:lnTo>
                    <a:pt x="5907671" y="0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27268" y="0"/>
              <a:ext cx="2857500" cy="2529205"/>
            </a:xfrm>
            <a:custGeom>
              <a:avLst/>
              <a:gdLst/>
              <a:ahLst/>
              <a:cxnLst/>
              <a:rect l="l" t="t" r="r" b="b"/>
              <a:pathLst>
                <a:path w="2857500" h="2529205">
                  <a:moveTo>
                    <a:pt x="2857499" y="2522729"/>
                  </a:moveTo>
                  <a:lnTo>
                    <a:pt x="2857499" y="2528778"/>
                  </a:lnTo>
                  <a:lnTo>
                    <a:pt x="1911287" y="2528778"/>
                  </a:lnTo>
                  <a:lnTo>
                    <a:pt x="0" y="619176"/>
                  </a:lnTo>
                  <a:lnTo>
                    <a:pt x="0" y="0"/>
                  </a:lnTo>
                  <a:lnTo>
                    <a:pt x="332503" y="0"/>
                  </a:lnTo>
                  <a:lnTo>
                    <a:pt x="2857499" y="2522729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427268" y="619176"/>
              <a:ext cx="1911350" cy="1910080"/>
            </a:xfrm>
            <a:custGeom>
              <a:avLst/>
              <a:gdLst/>
              <a:ahLst/>
              <a:cxnLst/>
              <a:rect l="l" t="t" r="r" b="b"/>
              <a:pathLst>
                <a:path w="1911350" h="1910080">
                  <a:moveTo>
                    <a:pt x="1911287" y="1909602"/>
                  </a:moveTo>
                  <a:lnTo>
                    <a:pt x="959042" y="1909602"/>
                  </a:lnTo>
                  <a:lnTo>
                    <a:pt x="0" y="951409"/>
                  </a:lnTo>
                  <a:lnTo>
                    <a:pt x="0" y="0"/>
                  </a:lnTo>
                  <a:lnTo>
                    <a:pt x="1911287" y="190960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427268" y="1570586"/>
              <a:ext cx="959485" cy="958215"/>
            </a:xfrm>
            <a:custGeom>
              <a:avLst/>
              <a:gdLst/>
              <a:ahLst/>
              <a:cxnLst/>
              <a:rect l="l" t="t" r="r" b="b"/>
              <a:pathLst>
                <a:path w="959484" h="958214">
                  <a:moveTo>
                    <a:pt x="959042" y="958192"/>
                  </a:moveTo>
                  <a:lnTo>
                    <a:pt x="6824" y="958192"/>
                  </a:lnTo>
                  <a:lnTo>
                    <a:pt x="0" y="951374"/>
                  </a:lnTo>
                  <a:lnTo>
                    <a:pt x="0" y="0"/>
                  </a:lnTo>
                  <a:lnTo>
                    <a:pt x="959042" y="95819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867947" y="8516385"/>
              <a:ext cx="1769110" cy="1771014"/>
            </a:xfrm>
            <a:custGeom>
              <a:avLst/>
              <a:gdLst/>
              <a:ahLst/>
              <a:cxnLst/>
              <a:rect l="l" t="t" r="r" b="b"/>
              <a:pathLst>
                <a:path w="1769109" h="1771015">
                  <a:moveTo>
                    <a:pt x="1768711" y="1770613"/>
                  </a:moveTo>
                  <a:lnTo>
                    <a:pt x="1110678" y="1770613"/>
                  </a:lnTo>
                  <a:lnTo>
                    <a:pt x="0" y="657175"/>
                  </a:lnTo>
                  <a:lnTo>
                    <a:pt x="0" y="2437"/>
                  </a:lnTo>
                  <a:lnTo>
                    <a:pt x="2431" y="0"/>
                  </a:lnTo>
                  <a:lnTo>
                    <a:pt x="1768711" y="1770613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867947" y="9173562"/>
              <a:ext cx="1111250" cy="1113790"/>
            </a:xfrm>
            <a:custGeom>
              <a:avLst/>
              <a:gdLst/>
              <a:ahLst/>
              <a:cxnLst/>
              <a:rect l="l" t="t" r="r" b="b"/>
              <a:pathLst>
                <a:path w="1111250" h="1113790">
                  <a:moveTo>
                    <a:pt x="1110678" y="1113437"/>
                  </a:moveTo>
                  <a:lnTo>
                    <a:pt x="452656" y="1113437"/>
                  </a:lnTo>
                  <a:lnTo>
                    <a:pt x="0" y="659659"/>
                  </a:lnTo>
                  <a:lnTo>
                    <a:pt x="0" y="0"/>
                  </a:lnTo>
                  <a:lnTo>
                    <a:pt x="1110678" y="1113437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867947" y="9833221"/>
              <a:ext cx="452755" cy="454025"/>
            </a:xfrm>
            <a:custGeom>
              <a:avLst/>
              <a:gdLst/>
              <a:ahLst/>
              <a:cxnLst/>
              <a:rect l="l" t="t" r="r" b="b"/>
              <a:pathLst>
                <a:path w="452755" h="454025">
                  <a:moveTo>
                    <a:pt x="452656" y="453778"/>
                  </a:moveTo>
                  <a:lnTo>
                    <a:pt x="0" y="453778"/>
                  </a:lnTo>
                  <a:lnTo>
                    <a:pt x="0" y="0"/>
                  </a:lnTo>
                  <a:lnTo>
                    <a:pt x="452656" y="453778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0" y="7217054"/>
            <a:ext cx="3076575" cy="3070225"/>
            <a:chOff x="0" y="7217054"/>
            <a:chExt cx="3076575" cy="3070225"/>
          </a:xfrm>
        </p:grpSpPr>
        <p:sp>
          <p:nvSpPr>
            <p:cNvPr id="15" name="object 15"/>
            <p:cNvSpPr/>
            <p:nvPr/>
          </p:nvSpPr>
          <p:spPr>
            <a:xfrm>
              <a:off x="0" y="7217054"/>
              <a:ext cx="3076575" cy="3070225"/>
            </a:xfrm>
            <a:custGeom>
              <a:avLst/>
              <a:gdLst/>
              <a:ahLst/>
              <a:cxnLst/>
              <a:rect l="l" t="t" r="r" b="b"/>
              <a:pathLst>
                <a:path w="3076575" h="3070225">
                  <a:moveTo>
                    <a:pt x="3076211" y="3069944"/>
                  </a:moveTo>
                  <a:lnTo>
                    <a:pt x="1658897" y="3069944"/>
                  </a:lnTo>
                  <a:lnTo>
                    <a:pt x="0" y="1414400"/>
                  </a:lnTo>
                  <a:lnTo>
                    <a:pt x="0" y="0"/>
                  </a:lnTo>
                  <a:lnTo>
                    <a:pt x="3076211" y="3069944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8631467"/>
              <a:ext cx="1659255" cy="1656080"/>
            </a:xfrm>
            <a:custGeom>
              <a:avLst/>
              <a:gdLst/>
              <a:ahLst/>
              <a:cxnLst/>
              <a:rect l="l" t="t" r="r" b="b"/>
              <a:pathLst>
                <a:path w="1659255" h="1656079">
                  <a:moveTo>
                    <a:pt x="1658885" y="1655532"/>
                  </a:moveTo>
                  <a:lnTo>
                    <a:pt x="241591" y="1655532"/>
                  </a:lnTo>
                  <a:lnTo>
                    <a:pt x="0" y="1414429"/>
                  </a:lnTo>
                  <a:lnTo>
                    <a:pt x="0" y="0"/>
                  </a:lnTo>
                  <a:lnTo>
                    <a:pt x="1658885" y="165553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10045896"/>
              <a:ext cx="241935" cy="241300"/>
            </a:xfrm>
            <a:custGeom>
              <a:avLst/>
              <a:gdLst/>
              <a:ahLst/>
              <a:cxnLst/>
              <a:rect l="l" t="t" r="r" b="b"/>
              <a:pathLst>
                <a:path w="241935" h="241300">
                  <a:moveTo>
                    <a:pt x="241591" y="241102"/>
                  </a:moveTo>
                  <a:lnTo>
                    <a:pt x="0" y="241102"/>
                  </a:lnTo>
                  <a:lnTo>
                    <a:pt x="0" y="0"/>
                  </a:lnTo>
                  <a:lnTo>
                    <a:pt x="241591" y="24110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68575"/>
            <a:ext cx="17261205" cy="8618855"/>
            <a:chOff x="0" y="1668575"/>
            <a:chExt cx="17261205" cy="8618855"/>
          </a:xfrm>
        </p:grpSpPr>
        <p:sp>
          <p:nvSpPr>
            <p:cNvPr id="3" name="object 3"/>
            <p:cNvSpPr/>
            <p:nvPr/>
          </p:nvSpPr>
          <p:spPr>
            <a:xfrm>
              <a:off x="0" y="6953205"/>
              <a:ext cx="3333750" cy="3333750"/>
            </a:xfrm>
            <a:custGeom>
              <a:avLst/>
              <a:gdLst/>
              <a:ahLst/>
              <a:cxnLst/>
              <a:rect l="l" t="t" r="r" b="b"/>
              <a:pathLst>
                <a:path w="3333750" h="3333750">
                  <a:moveTo>
                    <a:pt x="3333749" y="3328243"/>
                  </a:moveTo>
                  <a:lnTo>
                    <a:pt x="3333749" y="3333702"/>
                  </a:lnTo>
                  <a:lnTo>
                    <a:pt x="2228761" y="3333702"/>
                  </a:lnTo>
                  <a:lnTo>
                    <a:pt x="0" y="1105833"/>
                  </a:lnTo>
                  <a:lnTo>
                    <a:pt x="0" y="4118"/>
                  </a:lnTo>
                  <a:lnTo>
                    <a:pt x="4120" y="0"/>
                  </a:lnTo>
                  <a:lnTo>
                    <a:pt x="3333749" y="3328243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8059024"/>
              <a:ext cx="2228850" cy="2228215"/>
            </a:xfrm>
            <a:custGeom>
              <a:avLst/>
              <a:gdLst/>
              <a:ahLst/>
              <a:cxnLst/>
              <a:rect l="l" t="t" r="r" b="b"/>
              <a:pathLst>
                <a:path w="2228850" h="2228215">
                  <a:moveTo>
                    <a:pt x="2228761" y="2227868"/>
                  </a:moveTo>
                  <a:lnTo>
                    <a:pt x="1118335" y="2227868"/>
                  </a:lnTo>
                  <a:lnTo>
                    <a:pt x="0" y="1109985"/>
                  </a:lnTo>
                  <a:lnTo>
                    <a:pt x="0" y="0"/>
                  </a:lnTo>
                  <a:lnTo>
                    <a:pt x="2228761" y="2227868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9169009"/>
              <a:ext cx="1118870" cy="1118235"/>
            </a:xfrm>
            <a:custGeom>
              <a:avLst/>
              <a:gdLst/>
              <a:ahLst/>
              <a:cxnLst/>
              <a:rect l="l" t="t" r="r" b="b"/>
              <a:pathLst>
                <a:path w="1118870" h="1118234">
                  <a:moveTo>
                    <a:pt x="1118335" y="1117883"/>
                  </a:moveTo>
                  <a:lnTo>
                    <a:pt x="7942" y="1117883"/>
                  </a:lnTo>
                  <a:lnTo>
                    <a:pt x="0" y="1109944"/>
                  </a:lnTo>
                  <a:lnTo>
                    <a:pt x="0" y="0"/>
                  </a:lnTo>
                  <a:lnTo>
                    <a:pt x="1118335" y="1117883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68478" y="1668575"/>
              <a:ext cx="15592439" cy="68294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3671" y="368764"/>
            <a:ext cx="9817100" cy="9023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750" spc="585"/>
              <a:t>WHERE </a:t>
            </a:r>
            <a:r>
              <a:rPr dirty="0" sz="5750" spc="430"/>
              <a:t>IS</a:t>
            </a:r>
            <a:r>
              <a:rPr dirty="0" sz="5750" spc="-445"/>
              <a:t> </a:t>
            </a:r>
            <a:r>
              <a:rPr dirty="0" sz="5750" spc="425"/>
              <a:t>TRACEABILITY?</a:t>
            </a:r>
            <a:endParaRPr sz="5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60" y="0"/>
            <a:ext cx="182117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844887"/>
              <a:ext cx="5438140" cy="5442585"/>
            </a:xfrm>
            <a:custGeom>
              <a:avLst/>
              <a:gdLst/>
              <a:ahLst/>
              <a:cxnLst/>
              <a:rect l="l" t="t" r="r" b="b"/>
              <a:pathLst>
                <a:path w="5438140" h="5442584">
                  <a:moveTo>
                    <a:pt x="5437751" y="5442111"/>
                  </a:moveTo>
                  <a:lnTo>
                    <a:pt x="3488934" y="5442111"/>
                  </a:lnTo>
                  <a:lnTo>
                    <a:pt x="0" y="1950324"/>
                  </a:lnTo>
                  <a:lnTo>
                    <a:pt x="0" y="0"/>
                  </a:lnTo>
                  <a:lnTo>
                    <a:pt x="5437751" y="5442111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795212"/>
              <a:ext cx="3489325" cy="3491865"/>
            </a:xfrm>
            <a:custGeom>
              <a:avLst/>
              <a:gdLst/>
              <a:ahLst/>
              <a:cxnLst/>
              <a:rect l="l" t="t" r="r" b="b"/>
              <a:pathLst>
                <a:path w="3489325" h="3491865">
                  <a:moveTo>
                    <a:pt x="3488934" y="3491787"/>
                  </a:moveTo>
                  <a:lnTo>
                    <a:pt x="1540156" y="3491787"/>
                  </a:lnTo>
                  <a:lnTo>
                    <a:pt x="0" y="1950376"/>
                  </a:lnTo>
                  <a:lnTo>
                    <a:pt x="0" y="0"/>
                  </a:lnTo>
                  <a:lnTo>
                    <a:pt x="3488934" y="3491787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745576"/>
              <a:ext cx="1540510" cy="1541780"/>
            </a:xfrm>
            <a:custGeom>
              <a:avLst/>
              <a:gdLst/>
              <a:ahLst/>
              <a:cxnLst/>
              <a:rect l="l" t="t" r="r" b="b"/>
              <a:pathLst>
                <a:path w="1540510" h="1541779">
                  <a:moveTo>
                    <a:pt x="1540168" y="1541422"/>
                  </a:moveTo>
                  <a:lnTo>
                    <a:pt x="0" y="1541422"/>
                  </a:lnTo>
                  <a:lnTo>
                    <a:pt x="0" y="0"/>
                  </a:lnTo>
                  <a:lnTo>
                    <a:pt x="1540168" y="154142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8184" y="1016682"/>
              <a:ext cx="1666875" cy="1190625"/>
            </a:xfrm>
            <a:custGeom>
              <a:avLst/>
              <a:gdLst/>
              <a:ahLst/>
              <a:cxnLst/>
              <a:rect l="l" t="t" r="r" b="b"/>
              <a:pathLst>
                <a:path w="1666875" h="1190625">
                  <a:moveTo>
                    <a:pt x="476251" y="1190628"/>
                  </a:moveTo>
                  <a:lnTo>
                    <a:pt x="119062" y="1190628"/>
                  </a:lnTo>
                  <a:lnTo>
                    <a:pt x="357188" y="714376"/>
                  </a:lnTo>
                  <a:lnTo>
                    <a:pt x="0" y="714376"/>
                  </a:lnTo>
                  <a:lnTo>
                    <a:pt x="0" y="0"/>
                  </a:lnTo>
                  <a:lnTo>
                    <a:pt x="714376" y="0"/>
                  </a:lnTo>
                  <a:lnTo>
                    <a:pt x="714376" y="714376"/>
                  </a:lnTo>
                  <a:lnTo>
                    <a:pt x="476251" y="1190628"/>
                  </a:lnTo>
                  <a:close/>
                </a:path>
                <a:path w="1666875" h="1190625">
                  <a:moveTo>
                    <a:pt x="1428753" y="1190628"/>
                  </a:moveTo>
                  <a:lnTo>
                    <a:pt x="1071565" y="1190628"/>
                  </a:lnTo>
                  <a:lnTo>
                    <a:pt x="1309690" y="714376"/>
                  </a:lnTo>
                  <a:lnTo>
                    <a:pt x="952502" y="714376"/>
                  </a:lnTo>
                  <a:lnTo>
                    <a:pt x="952502" y="0"/>
                  </a:lnTo>
                  <a:lnTo>
                    <a:pt x="1666879" y="0"/>
                  </a:lnTo>
                  <a:lnTo>
                    <a:pt x="1666879" y="714376"/>
                  </a:lnTo>
                  <a:lnTo>
                    <a:pt x="1428753" y="1190628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algn="ctr" marL="12065" marR="5080">
              <a:lnSpc>
                <a:spcPts val="7200"/>
              </a:lnSpc>
              <a:spcBef>
                <a:spcPts val="145"/>
              </a:spcBef>
            </a:pPr>
            <a:r>
              <a:rPr dirty="0" spc="290"/>
              <a:t>LET</a:t>
            </a:r>
            <a:r>
              <a:rPr dirty="0" spc="100"/>
              <a:t> </a:t>
            </a:r>
            <a:r>
              <a:rPr dirty="0" spc="350"/>
              <a:t>THE</a:t>
            </a:r>
            <a:r>
              <a:rPr dirty="0" spc="105"/>
              <a:t> </a:t>
            </a:r>
            <a:r>
              <a:rPr dirty="0" spc="450"/>
              <a:t>CLOTH</a:t>
            </a:r>
            <a:r>
              <a:rPr dirty="0" spc="105"/>
              <a:t> </a:t>
            </a:r>
            <a:r>
              <a:rPr dirty="0" spc="420"/>
              <a:t>TELLS</a:t>
            </a:r>
            <a:r>
              <a:rPr dirty="0" spc="105"/>
              <a:t> </a:t>
            </a:r>
            <a:r>
              <a:rPr dirty="0" spc="380"/>
              <a:t>ITS</a:t>
            </a:r>
            <a:r>
              <a:rPr dirty="0" spc="105"/>
              <a:t> </a:t>
            </a:r>
            <a:r>
              <a:rPr dirty="0" spc="455"/>
              <a:t>ORIGIN</a:t>
            </a:r>
            <a:r>
              <a:rPr dirty="0" spc="105"/>
              <a:t> </a:t>
            </a:r>
            <a:r>
              <a:rPr dirty="0" spc="555"/>
              <a:t>AND  </a:t>
            </a:r>
            <a:r>
              <a:rPr dirty="0" spc="515"/>
              <a:t>PRODUCTION </a:t>
            </a:r>
            <a:r>
              <a:rPr dirty="0" spc="315"/>
              <a:t>STORY, </a:t>
            </a:r>
            <a:r>
              <a:rPr dirty="0" spc="495"/>
              <a:t>INSTEAD</a:t>
            </a:r>
            <a:r>
              <a:rPr dirty="0" spc="-525"/>
              <a:t> </a:t>
            </a:r>
            <a:r>
              <a:rPr dirty="0" spc="240"/>
              <a:t>OF</a:t>
            </a:r>
          </a:p>
          <a:p>
            <a:pPr algn="ctr">
              <a:lnSpc>
                <a:spcPts val="6930"/>
              </a:lnSpc>
            </a:pPr>
            <a:r>
              <a:rPr dirty="0" spc="509"/>
              <a:t>SIMPLE </a:t>
            </a:r>
            <a:r>
              <a:rPr dirty="0" spc="315"/>
              <a:t>“MADE </a:t>
            </a:r>
            <a:r>
              <a:rPr dirty="0" spc="40"/>
              <a:t>IN”</a:t>
            </a:r>
            <a:r>
              <a:rPr dirty="0" spc="-505"/>
              <a:t> </a:t>
            </a:r>
            <a:r>
              <a:rPr dirty="0" spc="265"/>
              <a:t>LABEL.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770970" y="0"/>
              <a:ext cx="5517515" cy="5521960"/>
            </a:xfrm>
            <a:custGeom>
              <a:avLst/>
              <a:gdLst/>
              <a:ahLst/>
              <a:cxnLst/>
              <a:rect l="l" t="t" r="r" b="b"/>
              <a:pathLst>
                <a:path w="5517515" h="5521960">
                  <a:moveTo>
                    <a:pt x="0" y="0"/>
                  </a:moveTo>
                  <a:lnTo>
                    <a:pt x="1948816" y="0"/>
                  </a:lnTo>
                  <a:lnTo>
                    <a:pt x="5517028" y="3571130"/>
                  </a:lnTo>
                  <a:lnTo>
                    <a:pt x="5517028" y="5521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719786" y="0"/>
              <a:ext cx="3568700" cy="3571240"/>
            </a:xfrm>
            <a:custGeom>
              <a:avLst/>
              <a:gdLst/>
              <a:ahLst/>
              <a:cxnLst/>
              <a:rect l="l" t="t" r="r" b="b"/>
              <a:pathLst>
                <a:path w="3568700" h="3571240">
                  <a:moveTo>
                    <a:pt x="0" y="0"/>
                  </a:moveTo>
                  <a:lnTo>
                    <a:pt x="1948777" y="0"/>
                  </a:lnTo>
                  <a:lnTo>
                    <a:pt x="3568212" y="1620753"/>
                  </a:lnTo>
                  <a:lnTo>
                    <a:pt x="3568212" y="3571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668576" y="0"/>
              <a:ext cx="1619885" cy="1621155"/>
            </a:xfrm>
            <a:custGeom>
              <a:avLst/>
              <a:gdLst/>
              <a:ahLst/>
              <a:cxnLst/>
              <a:rect l="l" t="t" r="r" b="b"/>
              <a:pathLst>
                <a:path w="1619884" h="1621155">
                  <a:moveTo>
                    <a:pt x="0" y="0"/>
                  </a:moveTo>
                  <a:lnTo>
                    <a:pt x="1619422" y="0"/>
                  </a:lnTo>
                  <a:lnTo>
                    <a:pt x="1619422" y="1620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3202554"/>
            <a:ext cx="57823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15">
                <a:solidFill>
                  <a:srgbClr val="EBFDFF"/>
                </a:solidFill>
              </a:rPr>
              <a:t>TARGETED</a:t>
            </a:r>
            <a:r>
              <a:rPr dirty="0" sz="4000" spc="125">
                <a:solidFill>
                  <a:srgbClr val="EBFDFF"/>
                </a:solidFill>
              </a:rPr>
              <a:t> </a:t>
            </a:r>
            <a:r>
              <a:rPr dirty="0" sz="4000" spc="380">
                <a:solidFill>
                  <a:srgbClr val="EBFDFF"/>
                </a:solidFill>
              </a:rPr>
              <a:t>AUDIENCE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1016000" y="3912895"/>
            <a:ext cx="10116820" cy="417195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marL="20320" marR="5080">
              <a:lnSpc>
                <a:spcPts val="9600"/>
              </a:lnSpc>
              <a:spcBef>
                <a:spcPts val="2020"/>
              </a:spcBef>
            </a:pPr>
            <a:r>
              <a:rPr dirty="0" sz="9600" spc="190" b="1">
                <a:solidFill>
                  <a:srgbClr val="74E6D9"/>
                </a:solidFill>
                <a:latin typeface="Trebuchet MS"/>
                <a:cs typeface="Trebuchet MS"/>
              </a:rPr>
              <a:t>Short </a:t>
            </a:r>
            <a:r>
              <a:rPr dirty="0" sz="9600" spc="395" b="1">
                <a:solidFill>
                  <a:srgbClr val="74E6D9"/>
                </a:solidFill>
                <a:latin typeface="Trebuchet MS"/>
                <a:cs typeface="Trebuchet MS"/>
              </a:rPr>
              <a:t>scale</a:t>
            </a:r>
            <a:r>
              <a:rPr dirty="0" sz="9600" spc="-1435" b="1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9600" spc="355" b="1">
                <a:solidFill>
                  <a:srgbClr val="74E6D9"/>
                </a:solidFill>
                <a:latin typeface="Trebuchet MS"/>
                <a:cs typeface="Trebuchet MS"/>
              </a:rPr>
              <a:t>Local  </a:t>
            </a:r>
            <a:r>
              <a:rPr dirty="0" sz="9600" b="1">
                <a:solidFill>
                  <a:srgbClr val="74E6D9"/>
                </a:solidFill>
                <a:latin typeface="Trebuchet MS"/>
                <a:cs typeface="Trebuchet MS"/>
              </a:rPr>
              <a:t>Textile</a:t>
            </a:r>
            <a:r>
              <a:rPr dirty="0" sz="9600" spc="-600" b="1">
                <a:solidFill>
                  <a:srgbClr val="74E6D9"/>
                </a:solidFill>
                <a:latin typeface="Trebuchet MS"/>
                <a:cs typeface="Trebuchet MS"/>
              </a:rPr>
              <a:t> </a:t>
            </a:r>
            <a:r>
              <a:rPr dirty="0" sz="9600" spc="85" b="1">
                <a:solidFill>
                  <a:srgbClr val="74E6D9"/>
                </a:solidFill>
                <a:latin typeface="Trebuchet MS"/>
                <a:cs typeface="Trebuchet MS"/>
              </a:rPr>
              <a:t>Firms</a:t>
            </a:r>
            <a:endParaRPr sz="9600">
              <a:latin typeface="Trebuchet MS"/>
              <a:cs typeface="Trebuchet MS"/>
            </a:endParaRPr>
          </a:p>
          <a:p>
            <a:pPr marL="12700" marR="2437130">
              <a:lnSpc>
                <a:spcPct val="108300"/>
              </a:lnSpc>
              <a:spcBef>
                <a:spcPts val="3725"/>
              </a:spcBef>
            </a:pPr>
            <a:r>
              <a:rPr dirty="0" sz="3000" spc="290">
                <a:solidFill>
                  <a:srgbClr val="EBFDFF"/>
                </a:solidFill>
                <a:latin typeface="Trebuchet MS"/>
                <a:cs typeface="Trebuchet MS"/>
              </a:rPr>
              <a:t>IN </a:t>
            </a:r>
            <a:r>
              <a:rPr dirty="0" sz="3000" spc="450">
                <a:solidFill>
                  <a:srgbClr val="EBFDFF"/>
                </a:solidFill>
                <a:latin typeface="Trebuchet MS"/>
                <a:cs typeface="Trebuchet MS"/>
              </a:rPr>
              <a:t>FUTURE </a:t>
            </a:r>
            <a:r>
              <a:rPr dirty="0" sz="3000" spc="535">
                <a:solidFill>
                  <a:srgbClr val="EBFDFF"/>
                </a:solidFill>
                <a:latin typeface="Trebuchet MS"/>
                <a:cs typeface="Trebuchet MS"/>
              </a:rPr>
              <a:t>WE </a:t>
            </a:r>
            <a:r>
              <a:rPr dirty="0" sz="3000" spc="440">
                <a:solidFill>
                  <a:srgbClr val="EBFDFF"/>
                </a:solidFill>
                <a:latin typeface="Trebuchet MS"/>
                <a:cs typeface="Trebuchet MS"/>
              </a:rPr>
              <a:t>WILL </a:t>
            </a:r>
            <a:r>
              <a:rPr dirty="0" sz="3000" spc="385">
                <a:solidFill>
                  <a:srgbClr val="EBFDFF"/>
                </a:solidFill>
                <a:latin typeface="Trebuchet MS"/>
                <a:cs typeface="Trebuchet MS"/>
              </a:rPr>
              <a:t>TARGET</a:t>
            </a:r>
            <a:r>
              <a:rPr dirty="0" sz="3000" spc="235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3000" spc="420">
                <a:solidFill>
                  <a:srgbClr val="EBFDFF"/>
                </a:solidFill>
                <a:latin typeface="Trebuchet MS"/>
                <a:cs typeface="Trebuchet MS"/>
              </a:rPr>
              <a:t>LARGE  </a:t>
            </a:r>
            <a:r>
              <a:rPr dirty="0" sz="3000" spc="484">
                <a:solidFill>
                  <a:srgbClr val="EBFDFF"/>
                </a:solidFill>
                <a:latin typeface="Trebuchet MS"/>
                <a:cs typeface="Trebuchet MS"/>
              </a:rPr>
              <a:t>SCALE </a:t>
            </a:r>
            <a:r>
              <a:rPr dirty="0" sz="3000" spc="455">
                <a:solidFill>
                  <a:srgbClr val="EBFDFF"/>
                </a:solidFill>
                <a:latin typeface="Trebuchet MS"/>
                <a:cs typeface="Trebuchet MS"/>
              </a:rPr>
              <a:t>FIRMS</a:t>
            </a:r>
            <a:r>
              <a:rPr dirty="0" sz="3000" spc="305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3000" spc="325">
                <a:solidFill>
                  <a:srgbClr val="EBFDFF"/>
                </a:solidFill>
                <a:latin typeface="Trebuchet MS"/>
                <a:cs typeface="Trebuchet MS"/>
              </a:rPr>
              <a:t>ALSO.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5104">
              <a:lnSpc>
                <a:spcPct val="100000"/>
              </a:lnSpc>
              <a:spcBef>
                <a:spcPts val="100"/>
              </a:spcBef>
            </a:pPr>
            <a:r>
              <a:rPr dirty="0" spc="250"/>
              <a:t>ENTITIES</a:t>
            </a:r>
            <a:r>
              <a:rPr dirty="0" spc="-490"/>
              <a:t> </a:t>
            </a:r>
            <a:r>
              <a:rPr dirty="0" spc="345"/>
              <a:t>INVLOVED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1499" y="2834728"/>
            <a:ext cx="14377669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420" b="1">
                <a:solidFill>
                  <a:srgbClr val="EBFDFF"/>
                </a:solidFill>
                <a:latin typeface="Trebuchet MS"/>
                <a:cs typeface="Trebuchet MS"/>
              </a:rPr>
              <a:t>WHAT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80" b="1">
                <a:solidFill>
                  <a:srgbClr val="EBFDFF"/>
                </a:solidFill>
                <a:latin typeface="Trebuchet MS"/>
                <a:cs typeface="Trebuchet MS"/>
              </a:rPr>
              <a:t>ACTORS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85" b="1">
                <a:solidFill>
                  <a:srgbClr val="EBFDFF"/>
                </a:solidFill>
                <a:latin typeface="Trebuchet MS"/>
                <a:cs typeface="Trebuchet MS"/>
              </a:rPr>
              <a:t>WILL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30" b="1">
                <a:solidFill>
                  <a:srgbClr val="EBFDFF"/>
                </a:solidFill>
                <a:latin typeface="Trebuchet MS"/>
                <a:cs typeface="Trebuchet MS"/>
              </a:rPr>
              <a:t>BE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70" b="1">
                <a:solidFill>
                  <a:srgbClr val="EBFDFF"/>
                </a:solidFill>
                <a:latin typeface="Trebuchet MS"/>
                <a:cs typeface="Trebuchet MS"/>
              </a:rPr>
              <a:t>INVOLVED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05" b="1">
                <a:solidFill>
                  <a:srgbClr val="EBFDFF"/>
                </a:solidFill>
                <a:latin typeface="Trebuchet MS"/>
                <a:cs typeface="Trebuchet MS"/>
              </a:rPr>
              <a:t>IN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25" b="1">
                <a:solidFill>
                  <a:srgbClr val="EBFDFF"/>
                </a:solidFill>
                <a:latin typeface="Trebuchet MS"/>
                <a:cs typeface="Trebuchet MS"/>
              </a:rPr>
              <a:t>THIS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420" b="1">
                <a:solidFill>
                  <a:srgbClr val="EBFDFF"/>
                </a:solidFill>
                <a:latin typeface="Trebuchet MS"/>
                <a:cs typeface="Trebuchet MS"/>
              </a:rPr>
              <a:t>SYSYTEM?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181821" y="0"/>
            <a:ext cx="2106295" cy="2104390"/>
            <a:chOff x="16181821" y="0"/>
            <a:chExt cx="2106295" cy="2104390"/>
          </a:xfrm>
        </p:grpSpPr>
        <p:sp>
          <p:nvSpPr>
            <p:cNvPr id="5" name="object 5"/>
            <p:cNvSpPr/>
            <p:nvPr/>
          </p:nvSpPr>
          <p:spPr>
            <a:xfrm>
              <a:off x="16181821" y="0"/>
              <a:ext cx="2106295" cy="2104390"/>
            </a:xfrm>
            <a:custGeom>
              <a:avLst/>
              <a:gdLst/>
              <a:ahLst/>
              <a:cxnLst/>
              <a:rect l="l" t="t" r="r" b="b"/>
              <a:pathLst>
                <a:path w="2106294" h="2104390">
                  <a:moveTo>
                    <a:pt x="0" y="0"/>
                  </a:moveTo>
                  <a:lnTo>
                    <a:pt x="939597" y="0"/>
                  </a:lnTo>
                  <a:lnTo>
                    <a:pt x="2106177" y="1165532"/>
                  </a:lnTo>
                  <a:lnTo>
                    <a:pt x="2106177" y="210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21419" y="0"/>
              <a:ext cx="1167130" cy="1165860"/>
            </a:xfrm>
            <a:custGeom>
              <a:avLst/>
              <a:gdLst/>
              <a:ahLst/>
              <a:cxnLst/>
              <a:rect l="l" t="t" r="r" b="b"/>
              <a:pathLst>
                <a:path w="1167130" h="1165860">
                  <a:moveTo>
                    <a:pt x="0" y="0"/>
                  </a:moveTo>
                  <a:lnTo>
                    <a:pt x="939583" y="0"/>
                  </a:lnTo>
                  <a:lnTo>
                    <a:pt x="1166579" y="226791"/>
                  </a:lnTo>
                  <a:lnTo>
                    <a:pt x="1166579" y="1165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61002" y="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30" h="227329">
                  <a:moveTo>
                    <a:pt x="0" y="0"/>
                  </a:moveTo>
                  <a:lnTo>
                    <a:pt x="226996" y="0"/>
                  </a:lnTo>
                  <a:lnTo>
                    <a:pt x="226996" y="226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4117695"/>
            <a:ext cx="15053944" cy="6169660"/>
            <a:chOff x="0" y="4117695"/>
            <a:chExt cx="15053944" cy="6169660"/>
          </a:xfrm>
        </p:grpSpPr>
        <p:sp>
          <p:nvSpPr>
            <p:cNvPr id="9" name="object 9"/>
            <p:cNvSpPr/>
            <p:nvPr/>
          </p:nvSpPr>
          <p:spPr>
            <a:xfrm>
              <a:off x="0" y="6427152"/>
              <a:ext cx="3873500" cy="3860165"/>
            </a:xfrm>
            <a:custGeom>
              <a:avLst/>
              <a:gdLst/>
              <a:ahLst/>
              <a:cxnLst/>
              <a:rect l="l" t="t" r="r" b="b"/>
              <a:pathLst>
                <a:path w="3873500" h="3860165">
                  <a:moveTo>
                    <a:pt x="3872993" y="3859846"/>
                  </a:moveTo>
                  <a:lnTo>
                    <a:pt x="2455676" y="3859846"/>
                  </a:lnTo>
                  <a:lnTo>
                    <a:pt x="0" y="1409134"/>
                  </a:lnTo>
                  <a:lnTo>
                    <a:pt x="0" y="5256"/>
                  </a:lnTo>
                  <a:lnTo>
                    <a:pt x="5266" y="0"/>
                  </a:lnTo>
                  <a:lnTo>
                    <a:pt x="3872993" y="3859846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7836287"/>
              <a:ext cx="2456180" cy="2451100"/>
            </a:xfrm>
            <a:custGeom>
              <a:avLst/>
              <a:gdLst/>
              <a:ahLst/>
              <a:cxnLst/>
              <a:rect l="l" t="t" r="r" b="b"/>
              <a:pathLst>
                <a:path w="2456180" h="2451100">
                  <a:moveTo>
                    <a:pt x="2455676" y="2450712"/>
                  </a:moveTo>
                  <a:lnTo>
                    <a:pt x="1038383" y="2450712"/>
                  </a:lnTo>
                  <a:lnTo>
                    <a:pt x="0" y="1414431"/>
                  </a:lnTo>
                  <a:lnTo>
                    <a:pt x="0" y="0"/>
                  </a:lnTo>
                  <a:lnTo>
                    <a:pt x="2455676" y="245071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9250719"/>
              <a:ext cx="1038860" cy="1036319"/>
            </a:xfrm>
            <a:custGeom>
              <a:avLst/>
              <a:gdLst/>
              <a:ahLst/>
              <a:cxnLst/>
              <a:rect l="l" t="t" r="r" b="b"/>
              <a:pathLst>
                <a:path w="1038860" h="1036320">
                  <a:moveTo>
                    <a:pt x="1038383" y="1036280"/>
                  </a:moveTo>
                  <a:lnTo>
                    <a:pt x="0" y="1036280"/>
                  </a:lnTo>
                  <a:lnTo>
                    <a:pt x="0" y="0"/>
                  </a:lnTo>
                  <a:lnTo>
                    <a:pt x="1038383" y="103628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04336" y="4117695"/>
              <a:ext cx="12449189" cy="46100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14875" cy="5507355"/>
            <a:chOff x="0" y="0"/>
            <a:chExt cx="4714875" cy="55073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667250" cy="4673600"/>
            </a:xfrm>
            <a:custGeom>
              <a:avLst/>
              <a:gdLst/>
              <a:ahLst/>
              <a:cxnLst/>
              <a:rect l="l" t="t" r="r" b="b"/>
              <a:pathLst>
                <a:path w="4667250" h="4673600">
                  <a:moveTo>
                    <a:pt x="0" y="4673110"/>
                  </a:moveTo>
                  <a:lnTo>
                    <a:pt x="0" y="2977384"/>
                  </a:lnTo>
                  <a:lnTo>
                    <a:pt x="2973479" y="0"/>
                  </a:lnTo>
                  <a:lnTo>
                    <a:pt x="4666906" y="0"/>
                  </a:lnTo>
                  <a:lnTo>
                    <a:pt x="0" y="467311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973705" cy="2977515"/>
            </a:xfrm>
            <a:custGeom>
              <a:avLst/>
              <a:gdLst/>
              <a:ahLst/>
              <a:cxnLst/>
              <a:rect l="l" t="t" r="r" b="b"/>
              <a:pathLst>
                <a:path w="2973705" h="2977515">
                  <a:moveTo>
                    <a:pt x="0" y="2977384"/>
                  </a:moveTo>
                  <a:lnTo>
                    <a:pt x="0" y="1281692"/>
                  </a:lnTo>
                  <a:lnTo>
                    <a:pt x="1280007" y="0"/>
                  </a:lnTo>
                  <a:lnTo>
                    <a:pt x="2973479" y="0"/>
                  </a:lnTo>
                  <a:lnTo>
                    <a:pt x="0" y="2977384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80160" cy="1282065"/>
            </a:xfrm>
            <a:custGeom>
              <a:avLst/>
              <a:gdLst/>
              <a:ahLst/>
              <a:cxnLst/>
              <a:rect l="l" t="t" r="r" b="b"/>
              <a:pathLst>
                <a:path w="1280160" h="1282065">
                  <a:moveTo>
                    <a:pt x="0" y="1281692"/>
                  </a:moveTo>
                  <a:lnTo>
                    <a:pt x="0" y="0"/>
                  </a:lnTo>
                  <a:lnTo>
                    <a:pt x="1280007" y="0"/>
                  </a:lnTo>
                  <a:lnTo>
                    <a:pt x="0" y="128169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1525" y="3830604"/>
              <a:ext cx="3943350" cy="1676400"/>
            </a:xfrm>
            <a:custGeom>
              <a:avLst/>
              <a:gdLst/>
              <a:ahLst/>
              <a:cxnLst/>
              <a:rect l="l" t="t" r="r" b="b"/>
              <a:pathLst>
                <a:path w="3943350" h="1676400">
                  <a:moveTo>
                    <a:pt x="3943350" y="1676400"/>
                  </a:moveTo>
                  <a:lnTo>
                    <a:pt x="0" y="1676400"/>
                  </a:lnTo>
                  <a:lnTo>
                    <a:pt x="0" y="0"/>
                  </a:lnTo>
                  <a:lnTo>
                    <a:pt x="3943350" y="0"/>
                  </a:lnTo>
                  <a:lnTo>
                    <a:pt x="3943350" y="1676400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71525" y="3830604"/>
            <a:ext cx="3943350" cy="16764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000" spc="409">
                <a:solidFill>
                  <a:srgbClr val="04445D"/>
                </a:solidFill>
                <a:latin typeface="Trebuchet MS"/>
                <a:cs typeface="Trebuchet MS"/>
              </a:rPr>
              <a:t>TRACEABILITY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8709" y="3830604"/>
            <a:ext cx="3943350" cy="1676400"/>
          </a:xfrm>
          <a:prstGeom prst="rect">
            <a:avLst/>
          </a:prstGeom>
          <a:solidFill>
            <a:srgbClr val="EBFDFF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Times New Roman"/>
              <a:cs typeface="Times New Roman"/>
            </a:endParaRPr>
          </a:p>
          <a:p>
            <a:pPr marL="446405">
              <a:lnSpc>
                <a:spcPct val="100000"/>
              </a:lnSpc>
            </a:pPr>
            <a:r>
              <a:rPr dirty="0" sz="3000" spc="540">
                <a:solidFill>
                  <a:srgbClr val="04445D"/>
                </a:solidFill>
                <a:latin typeface="Trebuchet MS"/>
                <a:cs typeface="Trebuchet MS"/>
              </a:rPr>
              <a:t>MANAGEMENT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5909" y="3830604"/>
            <a:ext cx="3943350" cy="1676400"/>
          </a:xfrm>
          <a:prstGeom prst="rect">
            <a:avLst/>
          </a:prstGeom>
          <a:solidFill>
            <a:srgbClr val="EBFDFF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Times New Roman"/>
              <a:cs typeface="Times New Roman"/>
            </a:endParaRPr>
          </a:p>
          <a:p>
            <a:pPr marL="217170">
              <a:lnSpc>
                <a:spcPct val="100000"/>
              </a:lnSpc>
            </a:pPr>
            <a:r>
              <a:rPr dirty="0" sz="3000" spc="505">
                <a:solidFill>
                  <a:srgbClr val="04445D"/>
                </a:solidFill>
                <a:latin typeface="Trebuchet MS"/>
                <a:cs typeface="Trebuchet MS"/>
              </a:rPr>
              <a:t>TRANSPARENCY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73140" y="3830604"/>
            <a:ext cx="3943350" cy="1676400"/>
          </a:xfrm>
          <a:prstGeom prst="rect">
            <a:avLst/>
          </a:prstGeom>
          <a:solidFill>
            <a:srgbClr val="EBFDFF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Times New Roman"/>
              <a:cs typeface="Times New Roman"/>
            </a:endParaRPr>
          </a:p>
          <a:p>
            <a:pPr marL="449580">
              <a:lnSpc>
                <a:spcPct val="100000"/>
              </a:lnSpc>
            </a:pPr>
            <a:r>
              <a:rPr dirty="0" sz="3000" spc="415">
                <a:solidFill>
                  <a:srgbClr val="04445D"/>
                </a:solidFill>
                <a:latin typeface="Trebuchet MS"/>
                <a:cs typeface="Trebuchet MS"/>
              </a:rPr>
              <a:t>AUTHENTICITY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525" y="5507004"/>
            <a:ext cx="3943350" cy="3562350"/>
          </a:xfrm>
          <a:prstGeom prst="rect">
            <a:avLst/>
          </a:prstGeom>
          <a:solidFill>
            <a:srgbClr val="74E6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344170" marR="404495" indent="67310">
              <a:lnSpc>
                <a:spcPct val="106300"/>
              </a:lnSpc>
            </a:pPr>
            <a:r>
              <a:rPr dirty="0" sz="2400" spc="140">
                <a:solidFill>
                  <a:srgbClr val="04445D"/>
                </a:solidFill>
                <a:latin typeface="Trebuchet MS"/>
                <a:cs typeface="Trebuchet MS"/>
              </a:rPr>
              <a:t>Brands </a:t>
            </a:r>
            <a:r>
              <a:rPr dirty="0" sz="2400" spc="125">
                <a:solidFill>
                  <a:srgbClr val="04445D"/>
                </a:solidFill>
                <a:latin typeface="Trebuchet MS"/>
                <a:cs typeface="Trebuchet MS"/>
              </a:rPr>
              <a:t>and </a:t>
            </a:r>
            <a:r>
              <a:rPr dirty="0" sz="2400" spc="60">
                <a:solidFill>
                  <a:srgbClr val="04445D"/>
                </a:solidFill>
                <a:latin typeface="Trebuchet MS"/>
                <a:cs typeface="Trebuchet MS"/>
              </a:rPr>
              <a:t>clients 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can </a:t>
            </a:r>
            <a:r>
              <a:rPr dirty="0" sz="2400" spc="75">
                <a:solidFill>
                  <a:srgbClr val="04445D"/>
                </a:solidFill>
                <a:latin typeface="Trebuchet MS"/>
                <a:cs typeface="Trebuchet MS"/>
              </a:rPr>
              <a:t>easily </a:t>
            </a:r>
            <a:r>
              <a:rPr dirty="0" sz="2400" spc="40">
                <a:solidFill>
                  <a:srgbClr val="04445D"/>
                </a:solidFill>
                <a:latin typeface="Trebuchet MS"/>
                <a:cs typeface="Trebuchet MS"/>
              </a:rPr>
              <a:t>trace </a:t>
            </a:r>
            <a:r>
              <a:rPr dirty="0" sz="2400" spc="-10">
                <a:solidFill>
                  <a:srgbClr val="04445D"/>
                </a:solidFill>
                <a:latin typeface="Trebuchet MS"/>
                <a:cs typeface="Trebuchet MS"/>
              </a:rPr>
              <a:t>their  </a:t>
            </a:r>
            <a:r>
              <a:rPr dirty="0" sz="2400" spc="100">
                <a:solidFill>
                  <a:srgbClr val="04445D"/>
                </a:solidFill>
                <a:latin typeface="Trebuchet MS"/>
                <a:cs typeface="Trebuchet MS"/>
              </a:rPr>
              <a:t>product </a:t>
            </a:r>
            <a:r>
              <a:rPr dirty="0" sz="2400" spc="15">
                <a:solidFill>
                  <a:srgbClr val="04445D"/>
                </a:solidFill>
                <a:latin typeface="Trebuchet MS"/>
                <a:cs typeface="Trebuchet MS"/>
              </a:rPr>
              <a:t>to </a:t>
            </a:r>
            <a:r>
              <a:rPr dirty="0" sz="2400" spc="-10">
                <a:solidFill>
                  <a:srgbClr val="04445D"/>
                </a:solidFill>
                <a:latin typeface="Trebuchet MS"/>
                <a:cs typeface="Trebuchet MS"/>
              </a:rPr>
              <a:t>their</a:t>
            </a:r>
            <a:r>
              <a:rPr dirty="0" sz="2400" spc="-21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04445D"/>
                </a:solidFill>
                <a:latin typeface="Trebuchet MS"/>
                <a:cs typeface="Trebuchet MS"/>
              </a:rPr>
              <a:t>origin  </a:t>
            </a:r>
            <a:r>
              <a:rPr dirty="0" sz="2400" spc="-15">
                <a:solidFill>
                  <a:srgbClr val="04445D"/>
                </a:solidFill>
                <a:latin typeface="Trebuchet MS"/>
                <a:cs typeface="Trebuchet MS"/>
              </a:rPr>
              <a:t>in </a:t>
            </a:r>
            <a:r>
              <a:rPr dirty="0" sz="2400" spc="30">
                <a:solidFill>
                  <a:srgbClr val="04445D"/>
                </a:solidFill>
                <a:latin typeface="Trebuchet MS"/>
                <a:cs typeface="Trebuchet MS"/>
              </a:rPr>
              <a:t>real time </a:t>
            </a:r>
            <a:r>
              <a:rPr dirty="0" sz="2400" spc="125">
                <a:solidFill>
                  <a:srgbClr val="04445D"/>
                </a:solidFill>
                <a:latin typeface="Trebuchet MS"/>
                <a:cs typeface="Trebuchet MS"/>
              </a:rPr>
              <a:t>and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can  </a:t>
            </a:r>
            <a:r>
              <a:rPr dirty="0" sz="2400" spc="145">
                <a:solidFill>
                  <a:srgbClr val="04445D"/>
                </a:solidFill>
                <a:latin typeface="Trebuchet MS"/>
                <a:cs typeface="Trebuchet MS"/>
              </a:rPr>
              <a:t>know </a:t>
            </a:r>
            <a:r>
              <a:rPr dirty="0" sz="2400" spc="95">
                <a:solidFill>
                  <a:srgbClr val="04445D"/>
                </a:solidFill>
                <a:latin typeface="Trebuchet MS"/>
                <a:cs typeface="Trebuchet MS"/>
              </a:rPr>
              <a:t>about </a:t>
            </a:r>
            <a:r>
              <a:rPr dirty="0" sz="2400" spc="-10">
                <a:solidFill>
                  <a:srgbClr val="04445D"/>
                </a:solidFill>
                <a:latin typeface="Trebuchet MS"/>
                <a:cs typeface="Trebuchet MS"/>
              </a:rPr>
              <a:t>their  </a:t>
            </a:r>
            <a:r>
              <a:rPr dirty="0" sz="2400" spc="80">
                <a:solidFill>
                  <a:srgbClr val="04445D"/>
                </a:solidFill>
                <a:latin typeface="Trebuchet MS"/>
                <a:cs typeface="Trebuchet MS"/>
              </a:rPr>
              <a:t>sources.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8709" y="5507004"/>
            <a:ext cx="3943350" cy="3562350"/>
          </a:xfrm>
          <a:prstGeom prst="rect">
            <a:avLst/>
          </a:prstGeom>
          <a:solidFill>
            <a:srgbClr val="74E6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383540" marR="463550">
              <a:lnSpc>
                <a:spcPct val="106300"/>
              </a:lnSpc>
            </a:pPr>
            <a:r>
              <a:rPr dirty="0" sz="2400" spc="100">
                <a:solidFill>
                  <a:srgbClr val="04445D"/>
                </a:solidFill>
                <a:latin typeface="Trebuchet MS"/>
                <a:cs typeface="Trebuchet MS"/>
              </a:rPr>
              <a:t>Manufacturers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can  </a:t>
            </a:r>
            <a:r>
              <a:rPr dirty="0" sz="2400" spc="75">
                <a:solidFill>
                  <a:srgbClr val="04445D"/>
                </a:solidFill>
                <a:latin typeface="Trebuchet MS"/>
                <a:cs typeface="Trebuchet MS"/>
              </a:rPr>
              <a:t>easily </a:t>
            </a:r>
            <a:r>
              <a:rPr dirty="0" sz="2400" spc="165">
                <a:solidFill>
                  <a:srgbClr val="04445D"/>
                </a:solidFill>
                <a:latin typeface="Trebuchet MS"/>
                <a:cs typeface="Trebuchet MS"/>
              </a:rPr>
              <a:t>manage </a:t>
            </a:r>
            <a:r>
              <a:rPr dirty="0" sz="2400" spc="-10">
                <a:solidFill>
                  <a:srgbClr val="04445D"/>
                </a:solidFill>
                <a:latin typeface="Trebuchet MS"/>
                <a:cs typeface="Trebuchet MS"/>
              </a:rPr>
              <a:t>their  </a:t>
            </a:r>
            <a:r>
              <a:rPr dirty="0" sz="2400" spc="110">
                <a:solidFill>
                  <a:srgbClr val="04445D"/>
                </a:solidFill>
                <a:latin typeface="Trebuchet MS"/>
                <a:cs typeface="Trebuchet MS"/>
              </a:rPr>
              <a:t>stock </a:t>
            </a:r>
            <a:r>
              <a:rPr dirty="0" sz="2400" spc="190">
                <a:solidFill>
                  <a:srgbClr val="04445D"/>
                </a:solidFill>
                <a:latin typeface="Trebuchet MS"/>
                <a:cs typeface="Trebuchet MS"/>
              </a:rPr>
              <a:t>so </a:t>
            </a:r>
            <a:r>
              <a:rPr dirty="0" sz="2400" spc="-10">
                <a:solidFill>
                  <a:srgbClr val="04445D"/>
                </a:solidFill>
                <a:latin typeface="Trebuchet MS"/>
                <a:cs typeface="Trebuchet MS"/>
              </a:rPr>
              <a:t>that</a:t>
            </a:r>
            <a:r>
              <a:rPr dirty="0" sz="2400" spc="-42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04445D"/>
                </a:solidFill>
                <a:latin typeface="Trebuchet MS"/>
                <a:cs typeface="Trebuchet MS"/>
              </a:rPr>
              <a:t>prevent  </a:t>
            </a:r>
            <a:r>
              <a:rPr dirty="0" sz="2400" spc="95">
                <a:solidFill>
                  <a:srgbClr val="04445D"/>
                </a:solidFill>
                <a:latin typeface="Trebuchet MS"/>
                <a:cs typeface="Trebuchet MS"/>
              </a:rPr>
              <a:t>them </a:t>
            </a:r>
            <a:r>
              <a:rPr dirty="0" sz="2400" spc="75">
                <a:solidFill>
                  <a:srgbClr val="04445D"/>
                </a:solidFill>
                <a:latin typeface="Trebuchet MS"/>
                <a:cs typeface="Trebuchet MS"/>
              </a:rPr>
              <a:t>from  </a:t>
            </a:r>
            <a:r>
              <a:rPr dirty="0" sz="2400" spc="70">
                <a:solidFill>
                  <a:srgbClr val="04445D"/>
                </a:solidFill>
                <a:latin typeface="Trebuchet MS"/>
                <a:cs typeface="Trebuchet MS"/>
              </a:rPr>
              <a:t>overstocking.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5909" y="5507004"/>
            <a:ext cx="3943350" cy="3562350"/>
          </a:xfrm>
          <a:prstGeom prst="rect">
            <a:avLst/>
          </a:prstGeom>
          <a:solidFill>
            <a:srgbClr val="74E6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212725" marR="485140" indent="-635">
              <a:lnSpc>
                <a:spcPct val="106300"/>
              </a:lnSpc>
            </a:pP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The </a:t>
            </a:r>
            <a:r>
              <a:rPr dirty="0" sz="2400" spc="65">
                <a:solidFill>
                  <a:srgbClr val="04445D"/>
                </a:solidFill>
                <a:latin typeface="Trebuchet MS"/>
                <a:cs typeface="Trebuchet MS"/>
              </a:rPr>
              <a:t>path </a:t>
            </a:r>
            <a:r>
              <a:rPr dirty="0" sz="2400" spc="45">
                <a:solidFill>
                  <a:srgbClr val="04445D"/>
                </a:solidFill>
                <a:latin typeface="Trebuchet MS"/>
                <a:cs typeface="Trebuchet MS"/>
              </a:rPr>
              <a:t>of </a:t>
            </a:r>
            <a:r>
              <a:rPr dirty="0" sz="2400" spc="40">
                <a:solidFill>
                  <a:srgbClr val="04445D"/>
                </a:solidFill>
                <a:latin typeface="Trebuchet MS"/>
                <a:cs typeface="Trebuchet MS"/>
              </a:rPr>
              <a:t>the  </a:t>
            </a:r>
            <a:r>
              <a:rPr dirty="0" sz="2400" spc="100">
                <a:solidFill>
                  <a:srgbClr val="04445D"/>
                </a:solidFill>
                <a:latin typeface="Trebuchet MS"/>
                <a:cs typeface="Trebuchet MS"/>
              </a:rPr>
              <a:t>product </a:t>
            </a:r>
            <a:r>
              <a:rPr dirty="0" sz="2400" spc="5">
                <a:solidFill>
                  <a:srgbClr val="04445D"/>
                </a:solidFill>
                <a:latin typeface="Trebuchet MS"/>
                <a:cs typeface="Trebuchet MS"/>
              </a:rPr>
              <a:t>will </a:t>
            </a:r>
            <a:r>
              <a:rPr dirty="0" sz="2400" spc="140">
                <a:solidFill>
                  <a:srgbClr val="04445D"/>
                </a:solidFill>
                <a:latin typeface="Trebuchet MS"/>
                <a:cs typeface="Trebuchet MS"/>
              </a:rPr>
              <a:t>be 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complete</a:t>
            </a:r>
            <a:r>
              <a:rPr dirty="0" sz="2400" spc="-10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04445D"/>
                </a:solidFill>
                <a:latin typeface="Trebuchet MS"/>
                <a:cs typeface="Trebuchet MS"/>
              </a:rPr>
              <a:t>transparent.</a:t>
            </a:r>
            <a:endParaRPr sz="2400">
              <a:latin typeface="Trebuchet MS"/>
              <a:cs typeface="Trebuchet MS"/>
            </a:endParaRPr>
          </a:p>
          <a:p>
            <a:pPr algn="ctr" marL="201930" marR="474345" indent="-635">
              <a:lnSpc>
                <a:spcPct val="106300"/>
              </a:lnSpc>
            </a:pPr>
            <a:r>
              <a:rPr dirty="0" sz="2400" spc="70">
                <a:solidFill>
                  <a:srgbClr val="04445D"/>
                </a:solidFill>
                <a:latin typeface="Trebuchet MS"/>
                <a:cs typeface="Trebuchet MS"/>
              </a:rPr>
              <a:t>Clients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can </a:t>
            </a:r>
            <a:r>
              <a:rPr dirty="0" sz="2400" spc="145">
                <a:solidFill>
                  <a:srgbClr val="04445D"/>
                </a:solidFill>
                <a:latin typeface="Trebuchet MS"/>
                <a:cs typeface="Trebuchet MS"/>
              </a:rPr>
              <a:t>know  </a:t>
            </a:r>
            <a:r>
              <a:rPr dirty="0" sz="2400" spc="75">
                <a:solidFill>
                  <a:srgbClr val="04445D"/>
                </a:solidFill>
                <a:latin typeface="Trebuchet MS"/>
                <a:cs typeface="Trebuchet MS"/>
              </a:rPr>
              <a:t>easily </a:t>
            </a:r>
            <a:r>
              <a:rPr dirty="0" sz="2400" spc="95">
                <a:solidFill>
                  <a:srgbClr val="04445D"/>
                </a:solidFill>
                <a:latin typeface="Trebuchet MS"/>
                <a:cs typeface="Trebuchet MS"/>
              </a:rPr>
              <a:t>about </a:t>
            </a:r>
            <a:r>
              <a:rPr dirty="0" sz="2400" spc="40">
                <a:solidFill>
                  <a:srgbClr val="04445D"/>
                </a:solidFill>
                <a:latin typeface="Trebuchet MS"/>
                <a:cs typeface="Trebuchet MS"/>
              </a:rPr>
              <a:t>the  </a:t>
            </a:r>
            <a:r>
              <a:rPr dirty="0" sz="2400" spc="85">
                <a:solidFill>
                  <a:srgbClr val="04445D"/>
                </a:solidFill>
                <a:latin typeface="Trebuchet MS"/>
                <a:cs typeface="Trebuchet MS"/>
              </a:rPr>
              <a:t>manufacturing</a:t>
            </a:r>
            <a:r>
              <a:rPr dirty="0" sz="2400" spc="-40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04445D"/>
                </a:solidFill>
                <a:latin typeface="Trebuchet MS"/>
                <a:cs typeface="Trebuchet MS"/>
              </a:rPr>
              <a:t>details.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73140" y="5507004"/>
            <a:ext cx="3943350" cy="3562350"/>
          </a:xfrm>
          <a:prstGeom prst="rect">
            <a:avLst/>
          </a:prstGeom>
          <a:solidFill>
            <a:srgbClr val="74E6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L="518795" marR="511175" indent="-635">
              <a:lnSpc>
                <a:spcPct val="106300"/>
              </a:lnSpc>
            </a:pPr>
            <a:r>
              <a:rPr dirty="0" sz="2400" spc="55">
                <a:solidFill>
                  <a:srgbClr val="04445D"/>
                </a:solidFill>
                <a:latin typeface="Trebuchet MS"/>
                <a:cs typeface="Trebuchet MS"/>
              </a:rPr>
              <a:t>Authentication </a:t>
            </a:r>
            <a:r>
              <a:rPr dirty="0" sz="2400" spc="45">
                <a:solidFill>
                  <a:srgbClr val="04445D"/>
                </a:solidFill>
                <a:latin typeface="Trebuchet MS"/>
                <a:cs typeface="Trebuchet MS"/>
              </a:rPr>
              <a:t>of  </a:t>
            </a:r>
            <a:r>
              <a:rPr dirty="0" sz="2400" spc="55">
                <a:solidFill>
                  <a:srgbClr val="04445D"/>
                </a:solidFill>
                <a:latin typeface="Trebuchet MS"/>
                <a:cs typeface="Trebuchet MS"/>
              </a:rPr>
              <a:t>transaction </a:t>
            </a:r>
            <a:r>
              <a:rPr dirty="0" sz="2400" spc="5">
                <a:solidFill>
                  <a:srgbClr val="04445D"/>
                </a:solidFill>
                <a:latin typeface="Trebuchet MS"/>
                <a:cs typeface="Trebuchet MS"/>
              </a:rPr>
              <a:t>will </a:t>
            </a:r>
            <a:r>
              <a:rPr dirty="0" sz="2400" spc="140">
                <a:solidFill>
                  <a:srgbClr val="04445D"/>
                </a:solidFill>
                <a:latin typeface="Trebuchet MS"/>
                <a:cs typeface="Trebuchet MS"/>
              </a:rPr>
              <a:t>be  </a:t>
            </a:r>
            <a:r>
              <a:rPr dirty="0" sz="2400" spc="105">
                <a:solidFill>
                  <a:srgbClr val="04445D"/>
                </a:solidFill>
                <a:latin typeface="Trebuchet MS"/>
                <a:cs typeface="Trebuchet MS"/>
              </a:rPr>
              <a:t>provided </a:t>
            </a:r>
            <a:r>
              <a:rPr dirty="0" sz="2400" spc="125">
                <a:solidFill>
                  <a:srgbClr val="04445D"/>
                </a:solidFill>
                <a:latin typeface="Trebuchet MS"/>
                <a:cs typeface="Trebuchet MS"/>
              </a:rPr>
              <a:t>and </a:t>
            </a:r>
            <a:r>
              <a:rPr dirty="0" sz="2400" spc="114">
                <a:solidFill>
                  <a:srgbClr val="04445D"/>
                </a:solidFill>
                <a:latin typeface="Trebuchet MS"/>
                <a:cs typeface="Trebuchet MS"/>
              </a:rPr>
              <a:t>can  </a:t>
            </a:r>
            <a:r>
              <a:rPr dirty="0" sz="2400" spc="150">
                <a:solidFill>
                  <a:srgbClr val="04445D"/>
                </a:solidFill>
                <a:latin typeface="Trebuchet MS"/>
                <a:cs typeface="Trebuchet MS"/>
              </a:rPr>
              <a:t>done </a:t>
            </a:r>
            <a:r>
              <a:rPr dirty="0" sz="2400" spc="105">
                <a:solidFill>
                  <a:srgbClr val="04445D"/>
                </a:solidFill>
                <a:latin typeface="Trebuchet MS"/>
                <a:cs typeface="Trebuchet MS"/>
              </a:rPr>
              <a:t>through</a:t>
            </a:r>
            <a:r>
              <a:rPr dirty="0" sz="2400" spc="-265">
                <a:solidFill>
                  <a:srgbClr val="04445D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04445D"/>
                </a:solidFill>
                <a:latin typeface="Trebuchet MS"/>
                <a:cs typeface="Trebuchet MS"/>
              </a:rPr>
              <a:t>smart  </a:t>
            </a:r>
            <a:r>
              <a:rPr dirty="0" sz="2400" spc="75">
                <a:solidFill>
                  <a:srgbClr val="04445D"/>
                </a:solidFill>
                <a:latin typeface="Trebuchet MS"/>
                <a:cs typeface="Trebuchet MS"/>
              </a:rPr>
              <a:t>contracts </a:t>
            </a:r>
            <a:r>
              <a:rPr dirty="0" sz="2400" spc="125">
                <a:solidFill>
                  <a:srgbClr val="04445D"/>
                </a:solidFill>
                <a:latin typeface="Trebuchet MS"/>
                <a:cs typeface="Trebuchet MS"/>
              </a:rPr>
              <a:t>and </a:t>
            </a:r>
            <a:r>
              <a:rPr dirty="0" sz="2400" spc="195">
                <a:solidFill>
                  <a:srgbClr val="04445D"/>
                </a:solidFill>
                <a:latin typeface="Trebuchet MS"/>
                <a:cs typeface="Trebuchet MS"/>
              </a:rPr>
              <a:t>QR  </a:t>
            </a:r>
            <a:r>
              <a:rPr dirty="0" sz="2400" spc="70">
                <a:solidFill>
                  <a:srgbClr val="04445D"/>
                </a:solidFill>
                <a:latin typeface="Trebuchet MS"/>
                <a:cs typeface="Trebuchet MS"/>
              </a:rPr>
              <a:t>Code.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169861" y="1852855"/>
            <a:ext cx="975296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380">
                <a:solidFill>
                  <a:srgbClr val="EBFDFF"/>
                </a:solidFill>
              </a:rPr>
              <a:t>KEY </a:t>
            </a:r>
            <a:r>
              <a:rPr dirty="0" sz="5500" spc="515">
                <a:solidFill>
                  <a:srgbClr val="EBFDFF"/>
                </a:solidFill>
              </a:rPr>
              <a:t>PROMISING</a:t>
            </a:r>
            <a:r>
              <a:rPr dirty="0" sz="5500" spc="-229">
                <a:solidFill>
                  <a:srgbClr val="EBFDFF"/>
                </a:solidFill>
              </a:rPr>
              <a:t> </a:t>
            </a:r>
            <a:r>
              <a:rPr dirty="0" sz="5500" spc="409">
                <a:solidFill>
                  <a:srgbClr val="EBFDFF"/>
                </a:solidFill>
              </a:rPr>
              <a:t>FEATURES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1121" y="2168484"/>
            <a:ext cx="1131189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390"/>
              <a:t>Do</a:t>
            </a:r>
            <a:r>
              <a:rPr dirty="0" sz="7000" spc="-440"/>
              <a:t> </a:t>
            </a:r>
            <a:r>
              <a:rPr dirty="0" sz="7000" spc="105"/>
              <a:t>Similar</a:t>
            </a:r>
            <a:r>
              <a:rPr dirty="0" sz="7000" spc="-434"/>
              <a:t> </a:t>
            </a:r>
            <a:r>
              <a:rPr dirty="0" sz="7000" spc="325"/>
              <a:t>Systems</a:t>
            </a:r>
            <a:r>
              <a:rPr dirty="0" sz="7000" spc="-440"/>
              <a:t> </a:t>
            </a:r>
            <a:r>
              <a:rPr dirty="0" sz="7000" spc="130"/>
              <a:t>Exists?</a:t>
            </a:r>
            <a:endParaRPr sz="7000"/>
          </a:p>
        </p:txBody>
      </p:sp>
      <p:sp>
        <p:nvSpPr>
          <p:cNvPr id="4" name="object 4"/>
          <p:cNvSpPr txBox="1"/>
          <p:nvPr/>
        </p:nvSpPr>
        <p:spPr>
          <a:xfrm>
            <a:off x="2091789" y="3555665"/>
            <a:ext cx="14770735" cy="123507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03960" marR="5080" indent="-1191895">
              <a:lnSpc>
                <a:spcPts val="4730"/>
              </a:lnSpc>
              <a:spcBef>
                <a:spcPts val="315"/>
              </a:spcBef>
            </a:pPr>
            <a:r>
              <a:rPr dirty="0" sz="4000" spc="370" b="1">
                <a:solidFill>
                  <a:srgbClr val="EBFDFF"/>
                </a:solidFill>
                <a:latin typeface="Trebuchet MS"/>
                <a:cs typeface="Trebuchet MS"/>
              </a:rPr>
              <a:t>YES</a:t>
            </a:r>
            <a:r>
              <a:rPr dirty="0" sz="4000" spc="14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25" b="1">
                <a:solidFill>
                  <a:srgbClr val="EBFDFF"/>
                </a:solidFill>
                <a:latin typeface="Trebuchet MS"/>
                <a:cs typeface="Trebuchet MS"/>
              </a:rPr>
              <a:t>THIS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434" b="1">
                <a:solidFill>
                  <a:srgbClr val="EBFDFF"/>
                </a:solidFill>
                <a:latin typeface="Trebuchet MS"/>
                <a:cs typeface="Trebuchet MS"/>
              </a:rPr>
              <a:t>SYSTEM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60" b="1">
                <a:solidFill>
                  <a:srgbClr val="EBFDFF"/>
                </a:solidFill>
                <a:latin typeface="Trebuchet MS"/>
                <a:cs typeface="Trebuchet MS"/>
              </a:rPr>
              <a:t>EXISTS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05" b="1">
                <a:solidFill>
                  <a:srgbClr val="EBFDFF"/>
                </a:solidFill>
                <a:latin typeface="Trebuchet MS"/>
                <a:cs typeface="Trebuchet MS"/>
              </a:rPr>
              <a:t>IN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50" b="1">
                <a:solidFill>
                  <a:srgbClr val="EBFDFF"/>
                </a:solidFill>
                <a:latin typeface="Trebuchet MS"/>
                <a:cs typeface="Trebuchet MS"/>
              </a:rPr>
              <a:t>INTERNATIONAL</a:t>
            </a:r>
            <a:r>
              <a:rPr dirty="0" sz="4000" spc="15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95" b="1">
                <a:solidFill>
                  <a:srgbClr val="EBFDFF"/>
                </a:solidFill>
                <a:latin typeface="Trebuchet MS"/>
                <a:cs typeface="Trebuchet MS"/>
              </a:rPr>
              <a:t>MARKETS  </a:t>
            </a:r>
            <a:r>
              <a:rPr dirty="0" sz="4000" spc="345" b="1">
                <a:solidFill>
                  <a:srgbClr val="EBFDFF"/>
                </a:solidFill>
                <a:latin typeface="Trebuchet MS"/>
                <a:cs typeface="Trebuchet MS"/>
              </a:rPr>
              <a:t>BUT </a:t>
            </a:r>
            <a:r>
              <a:rPr dirty="0" sz="4000" spc="335" b="1">
                <a:solidFill>
                  <a:srgbClr val="EBFDFF"/>
                </a:solidFill>
                <a:latin typeface="Trebuchet MS"/>
                <a:cs typeface="Trebuchet MS"/>
              </a:rPr>
              <a:t>NOT </a:t>
            </a:r>
            <a:r>
              <a:rPr dirty="0" sz="4000" spc="240" b="1">
                <a:solidFill>
                  <a:srgbClr val="EBFDFF"/>
                </a:solidFill>
                <a:latin typeface="Trebuchet MS"/>
                <a:cs typeface="Trebuchet MS"/>
              </a:rPr>
              <a:t>YET </a:t>
            </a:r>
            <a:r>
              <a:rPr dirty="0" sz="4000" spc="390" b="1">
                <a:solidFill>
                  <a:srgbClr val="EBFDFF"/>
                </a:solidFill>
                <a:latin typeface="Trebuchet MS"/>
                <a:cs typeface="Trebuchet MS"/>
              </a:rPr>
              <a:t>INTRODUCED </a:t>
            </a:r>
            <a:r>
              <a:rPr dirty="0" sz="4000" spc="305" b="1">
                <a:solidFill>
                  <a:srgbClr val="EBFDFF"/>
                </a:solidFill>
                <a:latin typeface="Trebuchet MS"/>
                <a:cs typeface="Trebuchet MS"/>
              </a:rPr>
              <a:t>IN </a:t>
            </a:r>
            <a:r>
              <a:rPr dirty="0" sz="4000" spc="335" b="1">
                <a:solidFill>
                  <a:srgbClr val="EBFDFF"/>
                </a:solidFill>
                <a:latin typeface="Trebuchet MS"/>
                <a:cs typeface="Trebuchet MS"/>
              </a:rPr>
              <a:t>LOCAL</a:t>
            </a:r>
            <a:r>
              <a:rPr dirty="0" sz="4000" spc="-72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4000" spc="365" b="1">
                <a:solidFill>
                  <a:srgbClr val="EBFDFF"/>
                </a:solidFill>
                <a:latin typeface="Trebuchet MS"/>
                <a:cs typeface="Trebuchet MS"/>
              </a:rPr>
              <a:t>MARKET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2793" y="6132150"/>
            <a:ext cx="3937000" cy="1911350"/>
          </a:xfrm>
          <a:prstGeom prst="rect">
            <a:avLst/>
          </a:prstGeom>
        </p:spPr>
        <p:txBody>
          <a:bodyPr wrap="square" lIns="0" tIns="3422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95"/>
              </a:spcBef>
            </a:pPr>
            <a:r>
              <a:rPr dirty="0" sz="4200" b="1">
                <a:solidFill>
                  <a:srgbClr val="3FC3C1"/>
                </a:solidFill>
                <a:latin typeface="Trebuchet MS"/>
                <a:cs typeface="Trebuchet MS"/>
              </a:rPr>
              <a:t>Textile</a:t>
            </a:r>
            <a:r>
              <a:rPr dirty="0" sz="4200" spc="-325" b="1">
                <a:solidFill>
                  <a:srgbClr val="3FC3C1"/>
                </a:solidFill>
                <a:latin typeface="Trebuchet MS"/>
                <a:cs typeface="Trebuchet MS"/>
              </a:rPr>
              <a:t> </a:t>
            </a:r>
            <a:r>
              <a:rPr dirty="0" sz="4200" spc="125" b="1">
                <a:solidFill>
                  <a:srgbClr val="3FC3C1"/>
                </a:solidFill>
                <a:latin typeface="Trebuchet MS"/>
                <a:cs typeface="Trebuchet MS"/>
              </a:rPr>
              <a:t>Genesis</a:t>
            </a:r>
            <a:endParaRPr sz="4200">
              <a:latin typeface="Trebuchet MS"/>
              <a:cs typeface="Trebuchet MS"/>
            </a:endParaRPr>
          </a:p>
          <a:p>
            <a:pPr algn="ctr" marL="548640" marR="541020">
              <a:lnSpc>
                <a:spcPts val="2840"/>
              </a:lnSpc>
              <a:spcBef>
                <a:spcPts val="1614"/>
              </a:spcBef>
            </a:pPr>
            <a:r>
              <a:rPr dirty="0" sz="2400" spc="260" b="1">
                <a:solidFill>
                  <a:srgbClr val="EBFDFF"/>
                </a:solidFill>
                <a:latin typeface="Trebuchet MS"/>
                <a:cs typeface="Trebuchet MS"/>
              </a:rPr>
              <a:t>HONKONG</a:t>
            </a:r>
            <a:r>
              <a:rPr dirty="0" sz="2400" spc="35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2400" spc="254" b="1">
                <a:solidFill>
                  <a:srgbClr val="EBFDFF"/>
                </a:solidFill>
                <a:latin typeface="Trebuchet MS"/>
                <a:cs typeface="Trebuchet MS"/>
              </a:rPr>
              <a:t>BASED  </a:t>
            </a:r>
            <a:r>
              <a:rPr dirty="0" sz="2400" spc="200" b="1">
                <a:solidFill>
                  <a:srgbClr val="EBFDFF"/>
                </a:solidFill>
                <a:latin typeface="Trebuchet MS"/>
                <a:cs typeface="Trebuchet MS"/>
              </a:rPr>
              <a:t>COMPANY.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30799" y="6075265"/>
            <a:ext cx="3899535" cy="1791970"/>
          </a:xfrm>
          <a:prstGeom prst="rect">
            <a:avLst/>
          </a:prstGeom>
        </p:spPr>
        <p:txBody>
          <a:bodyPr wrap="square" lIns="0" tIns="396875" rIns="0" bIns="0" rtlCol="0" vert="horz">
            <a:spAutoFit/>
          </a:bodyPr>
          <a:lstStyle/>
          <a:p>
            <a:pPr marL="182880">
              <a:lnSpc>
                <a:spcPct val="100000"/>
              </a:lnSpc>
              <a:spcBef>
                <a:spcPts val="3125"/>
              </a:spcBef>
            </a:pPr>
            <a:r>
              <a:rPr dirty="0" sz="4850" spc="114" b="1">
                <a:solidFill>
                  <a:srgbClr val="3FC3C1"/>
                </a:solidFill>
                <a:latin typeface="Trebuchet MS"/>
                <a:cs typeface="Trebuchet MS"/>
              </a:rPr>
              <a:t>Provenance</a:t>
            </a:r>
            <a:endParaRPr sz="4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dirty="0" sz="2750" spc="260" b="1">
                <a:solidFill>
                  <a:srgbClr val="EBFDFF"/>
                </a:solidFill>
                <a:latin typeface="Trebuchet MS"/>
                <a:cs typeface="Trebuchet MS"/>
              </a:rPr>
              <a:t>UK </a:t>
            </a:r>
            <a:r>
              <a:rPr dirty="0" sz="2750" spc="310" b="1">
                <a:solidFill>
                  <a:srgbClr val="EBFDFF"/>
                </a:solidFill>
                <a:latin typeface="Trebuchet MS"/>
                <a:cs typeface="Trebuchet MS"/>
              </a:rPr>
              <a:t>BASED</a:t>
            </a:r>
            <a:r>
              <a:rPr dirty="0" sz="2750" spc="-90" b="1">
                <a:solidFill>
                  <a:srgbClr val="EBFDFF"/>
                </a:solidFill>
                <a:latin typeface="Trebuchet MS"/>
                <a:cs typeface="Trebuchet MS"/>
              </a:rPr>
              <a:t> </a:t>
            </a:r>
            <a:r>
              <a:rPr dirty="0" sz="2750" spc="320" b="1">
                <a:solidFill>
                  <a:srgbClr val="EBFDFF"/>
                </a:solidFill>
                <a:latin typeface="Trebuchet MS"/>
                <a:cs typeface="Trebuchet MS"/>
              </a:rPr>
              <a:t>COMPANY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6427152"/>
              <a:ext cx="3873500" cy="3860165"/>
            </a:xfrm>
            <a:custGeom>
              <a:avLst/>
              <a:gdLst/>
              <a:ahLst/>
              <a:cxnLst/>
              <a:rect l="l" t="t" r="r" b="b"/>
              <a:pathLst>
                <a:path w="3873500" h="3860165">
                  <a:moveTo>
                    <a:pt x="3872993" y="3859847"/>
                  </a:moveTo>
                  <a:lnTo>
                    <a:pt x="2455676" y="3859847"/>
                  </a:lnTo>
                  <a:lnTo>
                    <a:pt x="0" y="1409134"/>
                  </a:lnTo>
                  <a:lnTo>
                    <a:pt x="0" y="5256"/>
                  </a:lnTo>
                  <a:lnTo>
                    <a:pt x="5266" y="0"/>
                  </a:lnTo>
                  <a:lnTo>
                    <a:pt x="3872993" y="3859847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7836292"/>
              <a:ext cx="2456180" cy="2451100"/>
            </a:xfrm>
            <a:custGeom>
              <a:avLst/>
              <a:gdLst/>
              <a:ahLst/>
              <a:cxnLst/>
              <a:rect l="l" t="t" r="r" b="b"/>
              <a:pathLst>
                <a:path w="2456180" h="2451100">
                  <a:moveTo>
                    <a:pt x="2455670" y="2450706"/>
                  </a:moveTo>
                  <a:lnTo>
                    <a:pt x="1038377" y="2450706"/>
                  </a:lnTo>
                  <a:lnTo>
                    <a:pt x="0" y="1414431"/>
                  </a:lnTo>
                  <a:lnTo>
                    <a:pt x="0" y="0"/>
                  </a:lnTo>
                  <a:lnTo>
                    <a:pt x="2455670" y="2450706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9250724"/>
              <a:ext cx="1038860" cy="1036319"/>
            </a:xfrm>
            <a:custGeom>
              <a:avLst/>
              <a:gdLst/>
              <a:ahLst/>
              <a:cxnLst/>
              <a:rect l="l" t="t" r="r" b="b"/>
              <a:pathLst>
                <a:path w="1038860" h="1036320">
                  <a:moveTo>
                    <a:pt x="1038377" y="1036274"/>
                  </a:moveTo>
                  <a:lnTo>
                    <a:pt x="0" y="1036274"/>
                  </a:lnTo>
                  <a:lnTo>
                    <a:pt x="0" y="0"/>
                  </a:lnTo>
                  <a:lnTo>
                    <a:pt x="1038377" y="1036274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81821" y="5"/>
              <a:ext cx="2106295" cy="2104390"/>
            </a:xfrm>
            <a:custGeom>
              <a:avLst/>
              <a:gdLst/>
              <a:ahLst/>
              <a:cxnLst/>
              <a:rect l="l" t="t" r="r" b="b"/>
              <a:pathLst>
                <a:path w="2106294" h="2104390">
                  <a:moveTo>
                    <a:pt x="0" y="0"/>
                  </a:moveTo>
                  <a:lnTo>
                    <a:pt x="939597" y="0"/>
                  </a:lnTo>
                  <a:lnTo>
                    <a:pt x="2106177" y="1165532"/>
                  </a:lnTo>
                  <a:lnTo>
                    <a:pt x="2106177" y="210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21420" y="5"/>
              <a:ext cx="1167130" cy="1165860"/>
            </a:xfrm>
            <a:custGeom>
              <a:avLst/>
              <a:gdLst/>
              <a:ahLst/>
              <a:cxnLst/>
              <a:rect l="l" t="t" r="r" b="b"/>
              <a:pathLst>
                <a:path w="1167130" h="1165860">
                  <a:moveTo>
                    <a:pt x="0" y="0"/>
                  </a:moveTo>
                  <a:lnTo>
                    <a:pt x="939583" y="0"/>
                  </a:lnTo>
                  <a:lnTo>
                    <a:pt x="1166579" y="226791"/>
                  </a:lnTo>
                  <a:lnTo>
                    <a:pt x="1166579" y="1165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061003" y="5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30" h="227329">
                  <a:moveTo>
                    <a:pt x="0" y="0"/>
                  </a:moveTo>
                  <a:lnTo>
                    <a:pt x="226996" y="0"/>
                  </a:lnTo>
                  <a:lnTo>
                    <a:pt x="226996" y="226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445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2020-10-25T19:12:56Z</dcterms:created>
  <dcterms:modified xsi:type="dcterms:W3CDTF">2020-10-25T19:12:56Z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2020-10-25T00:00:00Z</vt:filetime>
  </property>
</Properties>
</file>